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88" r:id="rId6"/>
    <p:sldId id="289" r:id="rId7"/>
    <p:sldId id="261" r:id="rId8"/>
    <p:sldId id="262" r:id="rId9"/>
    <p:sldId id="263" r:id="rId10"/>
    <p:sldId id="265" r:id="rId11"/>
    <p:sldId id="266" r:id="rId12"/>
    <p:sldId id="267" r:id="rId13"/>
    <p:sldId id="287" r:id="rId14"/>
    <p:sldId id="268" r:id="rId15"/>
    <p:sldId id="269" r:id="rId16"/>
    <p:sldId id="292" r:id="rId17"/>
    <p:sldId id="293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90" r:id="rId36"/>
    <p:sldId id="264" r:id="rId37"/>
    <p:sldId id="291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ata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_rels/data35.xml.rels><?xml version="1.0" encoding="UTF-8" standalone="yes"?>
<Relationships xmlns="http://schemas.openxmlformats.org/package/2006/relationships"><Relationship Id="rId1" Type="http://schemas.openxmlformats.org/officeDocument/2006/relationships/hyperlink" Target="https://mon.gov.ua/ua/npa/pro-provedennya-vseukrayinskogo-konkursu-uchitel-roku-2020" TargetMode="Externa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hyperlink" Target="https://osvita.ua/legislation/pozashk_osv/48106/" TargetMode="External"/><Relationship Id="rId2" Type="http://schemas.openxmlformats.org/officeDocument/2006/relationships/hyperlink" Target="https://osvita.ua/legislation/law/2234/" TargetMode="External"/><Relationship Id="rId1" Type="http://schemas.openxmlformats.org/officeDocument/2006/relationships/hyperlink" Target="https://osvita.ua/legislation/law/2231/" TargetMode="External"/></Relationships>
</file>

<file path=ppt/diagrams/_rels/drawing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rawing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_rels/drawing35.xml.rels><?xml version="1.0" encoding="UTF-8" standalone="yes"?>
<Relationships xmlns="http://schemas.openxmlformats.org/package/2006/relationships"><Relationship Id="rId1" Type="http://schemas.openxmlformats.org/officeDocument/2006/relationships/hyperlink" Target="https://mon.gov.ua/ua/npa/pro-provedennya-vseukrayinskogo-konkursu-uchitel-roku-2020" TargetMode="External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hyperlink" Target="https://osvita.ua/legislation/pozashk_osv/48106/" TargetMode="External"/><Relationship Id="rId2" Type="http://schemas.openxmlformats.org/officeDocument/2006/relationships/hyperlink" Target="https://osvita.ua/legislation/law/2234/" TargetMode="External"/><Relationship Id="rId1" Type="http://schemas.openxmlformats.org/officeDocument/2006/relationships/hyperlink" Target="https://osvita.ua/legislation/law/2231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9C1C49-6A8C-4496-81DE-F8471043BEC9}" type="doc">
      <dgm:prSet loTypeId="urn:microsoft.com/office/officeart/2005/8/layout/funnel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E4DBC26-25DD-4859-8985-278F96CD74C2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Особистісно-орієнтований підхід</a:t>
          </a:r>
          <a:endParaRPr lang="ru-RU" b="1" dirty="0">
            <a:solidFill>
              <a:schemeClr val="tx1"/>
            </a:solidFill>
          </a:endParaRPr>
        </a:p>
      </dgm:t>
    </dgm:pt>
    <dgm:pt modelId="{E441485D-8B43-41FF-87C0-4621BC784EB8}" type="parTrans" cxnId="{CCE81E75-1CBC-434C-9530-AF92F5C42EC0}">
      <dgm:prSet/>
      <dgm:spPr/>
      <dgm:t>
        <a:bodyPr/>
        <a:lstStyle/>
        <a:p>
          <a:endParaRPr lang="ru-RU"/>
        </a:p>
      </dgm:t>
    </dgm:pt>
    <dgm:pt modelId="{382352B3-9161-462A-860D-9ED97E7CE089}" type="sibTrans" cxnId="{CCE81E75-1CBC-434C-9530-AF92F5C42EC0}">
      <dgm:prSet/>
      <dgm:spPr/>
      <dgm:t>
        <a:bodyPr/>
        <a:lstStyle/>
        <a:p>
          <a:endParaRPr lang="ru-RU"/>
        </a:p>
      </dgm:t>
    </dgm:pt>
    <dgm:pt modelId="{CB702F29-9E8B-47BD-929B-7942962529E3}">
      <dgm:prSet phldrT="[Текст]"/>
      <dgm:spPr/>
      <dgm:t>
        <a:bodyPr/>
        <a:lstStyle/>
        <a:p>
          <a:r>
            <a:rPr lang="uk-UA" b="1" dirty="0" err="1" smtClean="0">
              <a:solidFill>
                <a:schemeClr val="tx1"/>
              </a:solidFill>
            </a:rPr>
            <a:t>Діяльнісний</a:t>
          </a:r>
          <a:r>
            <a:rPr lang="uk-UA" b="1" dirty="0" smtClean="0">
              <a:solidFill>
                <a:schemeClr val="tx1"/>
              </a:solidFill>
            </a:rPr>
            <a:t> підхід</a:t>
          </a:r>
          <a:endParaRPr lang="ru-RU" b="1" dirty="0">
            <a:solidFill>
              <a:schemeClr val="tx1"/>
            </a:solidFill>
          </a:endParaRPr>
        </a:p>
      </dgm:t>
    </dgm:pt>
    <dgm:pt modelId="{3DE3E520-E9D8-46BA-860E-8902EA52A0EB}" type="parTrans" cxnId="{F2B215D9-01D5-43BB-8E69-0663F154078A}">
      <dgm:prSet/>
      <dgm:spPr/>
      <dgm:t>
        <a:bodyPr/>
        <a:lstStyle/>
        <a:p>
          <a:endParaRPr lang="ru-RU"/>
        </a:p>
      </dgm:t>
    </dgm:pt>
    <dgm:pt modelId="{3EB6739F-EC3F-47F0-85D5-45E250089376}" type="sibTrans" cxnId="{F2B215D9-01D5-43BB-8E69-0663F154078A}">
      <dgm:prSet/>
      <dgm:spPr/>
      <dgm:t>
        <a:bodyPr/>
        <a:lstStyle/>
        <a:p>
          <a:endParaRPr lang="ru-RU"/>
        </a:p>
      </dgm:t>
    </dgm:pt>
    <dgm:pt modelId="{F8559CF6-2B85-4C9B-A248-6166398C042B}">
      <dgm:prSet phldrT="[Текст]"/>
      <dgm:spPr/>
      <dgm:t>
        <a:bodyPr/>
        <a:lstStyle/>
        <a:p>
          <a:r>
            <a:rPr lang="uk-UA" dirty="0" smtClean="0"/>
            <a:t>Для успішної самореалізації </a:t>
          </a:r>
          <a:endParaRPr lang="ru-RU" dirty="0"/>
        </a:p>
      </dgm:t>
    </dgm:pt>
    <dgm:pt modelId="{B57A35BC-D345-44C3-9C84-3547C1316E7D}" type="parTrans" cxnId="{EF9FDDBD-BB39-48A1-BE29-407F11C970DA}">
      <dgm:prSet/>
      <dgm:spPr/>
      <dgm:t>
        <a:bodyPr/>
        <a:lstStyle/>
        <a:p>
          <a:endParaRPr lang="ru-RU"/>
        </a:p>
      </dgm:t>
    </dgm:pt>
    <dgm:pt modelId="{8147A39B-56CA-419B-ACE9-1E71224B23CF}" type="sibTrans" cxnId="{EF9FDDBD-BB39-48A1-BE29-407F11C970DA}">
      <dgm:prSet/>
      <dgm:spPr/>
      <dgm:t>
        <a:bodyPr/>
        <a:lstStyle/>
        <a:p>
          <a:endParaRPr lang="ru-RU"/>
        </a:p>
      </dgm:t>
    </dgm:pt>
    <dgm:pt modelId="{BE2C42B4-832F-4275-9405-49E2F755A144}">
      <dgm:prSet phldrT="[Текст]" phldr="1"/>
      <dgm:spPr/>
      <dgm:t>
        <a:bodyPr/>
        <a:lstStyle/>
        <a:p>
          <a:endParaRPr lang="ru-RU" dirty="0"/>
        </a:p>
      </dgm:t>
    </dgm:pt>
    <dgm:pt modelId="{809634B8-1DEF-49D4-8229-9FCA1A0C9418}" type="parTrans" cxnId="{BAD44BBD-98BC-4B3C-90D6-94EFAF7A7D87}">
      <dgm:prSet/>
      <dgm:spPr/>
      <dgm:t>
        <a:bodyPr/>
        <a:lstStyle/>
        <a:p>
          <a:endParaRPr lang="ru-RU"/>
        </a:p>
      </dgm:t>
    </dgm:pt>
    <dgm:pt modelId="{BB763254-389B-49D8-9819-3F06E7A05737}" type="sibTrans" cxnId="{BAD44BBD-98BC-4B3C-90D6-94EFAF7A7D87}">
      <dgm:prSet/>
      <dgm:spPr/>
      <dgm:t>
        <a:bodyPr/>
        <a:lstStyle/>
        <a:p>
          <a:endParaRPr lang="ru-RU"/>
        </a:p>
      </dgm:t>
    </dgm:pt>
    <dgm:pt modelId="{BC84267D-62FD-400C-B455-D594267DC4C7}">
      <dgm:prSet/>
      <dgm:spPr/>
      <dgm:t>
        <a:bodyPr/>
        <a:lstStyle/>
        <a:p>
          <a:r>
            <a:rPr lang="uk-UA" b="1" dirty="0" err="1" smtClean="0">
              <a:solidFill>
                <a:schemeClr val="tx1"/>
              </a:solidFill>
            </a:rPr>
            <a:t>Компетентісний</a:t>
          </a:r>
          <a:r>
            <a:rPr lang="uk-UA" b="1" dirty="0" smtClean="0">
              <a:solidFill>
                <a:schemeClr val="tx1"/>
              </a:solidFill>
            </a:rPr>
            <a:t> підхід</a:t>
          </a:r>
          <a:endParaRPr lang="ru-RU" b="1" dirty="0">
            <a:solidFill>
              <a:schemeClr val="tx1"/>
            </a:solidFill>
          </a:endParaRPr>
        </a:p>
      </dgm:t>
    </dgm:pt>
    <dgm:pt modelId="{F80E71F9-E15E-4D8C-8F81-8467FD8057C6}" type="parTrans" cxnId="{65469A92-65E4-4DD1-95F2-B3975B6F0C3F}">
      <dgm:prSet/>
      <dgm:spPr/>
      <dgm:t>
        <a:bodyPr/>
        <a:lstStyle/>
        <a:p>
          <a:endParaRPr lang="ru-RU"/>
        </a:p>
      </dgm:t>
    </dgm:pt>
    <dgm:pt modelId="{EE407E88-BAC5-43E9-AA72-A5948D865440}" type="sibTrans" cxnId="{65469A92-65E4-4DD1-95F2-B3975B6F0C3F}">
      <dgm:prSet/>
      <dgm:spPr/>
      <dgm:t>
        <a:bodyPr/>
        <a:lstStyle/>
        <a:p>
          <a:endParaRPr lang="ru-RU"/>
        </a:p>
      </dgm:t>
    </dgm:pt>
    <dgm:pt modelId="{55A19A64-0B8A-4976-8587-F36DCBBD7E82}" type="pres">
      <dgm:prSet presAssocID="{B79C1C49-6A8C-4496-81DE-F8471043BEC9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562AB0-EA1D-486B-B02B-39376539B62D}" type="pres">
      <dgm:prSet presAssocID="{B79C1C49-6A8C-4496-81DE-F8471043BEC9}" presName="ellipse" presStyleLbl="trBgShp" presStyleIdx="0" presStyleCnt="1"/>
      <dgm:spPr/>
    </dgm:pt>
    <dgm:pt modelId="{B1BA8ECB-7972-4383-A606-C9E7CD260C23}" type="pres">
      <dgm:prSet presAssocID="{B79C1C49-6A8C-4496-81DE-F8471043BEC9}" presName="arrow1" presStyleLbl="fgShp" presStyleIdx="0" presStyleCnt="1"/>
      <dgm:spPr/>
    </dgm:pt>
    <dgm:pt modelId="{2275724D-AFF9-430F-9AD1-547E78FAD18A}" type="pres">
      <dgm:prSet presAssocID="{B79C1C49-6A8C-4496-81DE-F8471043BEC9}" presName="rectangle" presStyleLbl="revTx" presStyleIdx="0" presStyleCnt="1" custScaleX="236844" custScaleY="114274" custLinFactNeighborX="10728" custLinFactNeighborY="10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F16415-877B-40F7-A07C-BA474BDB0373}" type="pres">
      <dgm:prSet presAssocID="{CB702F29-9E8B-47BD-929B-7942962529E3}" presName="item1" presStyleLbl="node1" presStyleIdx="0" presStyleCnt="3" custScaleX="2233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54E438-CC64-4647-9A4F-1ABFC9901C05}" type="pres">
      <dgm:prSet presAssocID="{BC84267D-62FD-400C-B455-D594267DC4C7}" presName="item2" presStyleLbl="node1" presStyleIdx="1" presStyleCnt="3" custScaleX="277359" custScaleY="125731" custLinFactNeighborX="-80241" custLinFactNeighborY="-165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F9F8B5-FC86-4CBC-936F-3B3E4647A774}" type="pres">
      <dgm:prSet presAssocID="{F8559CF6-2B85-4C9B-A248-6166398C042B}" presName="item3" presStyleLbl="node1" presStyleIdx="2" presStyleCnt="3" custScaleX="230259" custScaleY="105984" custLinFactX="1523" custLinFactNeighborX="100000" custLinFactNeighborY="120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A51FE6-4C0F-4E86-95D7-8FC5C273E1CA}" type="pres">
      <dgm:prSet presAssocID="{B79C1C49-6A8C-4496-81DE-F8471043BEC9}" presName="funnel" presStyleLbl="trAlignAcc1" presStyleIdx="0" presStyleCnt="1" custScaleX="192395" custScaleY="122178" custLinFactNeighborX="-709" custLinFactNeighborY="11381"/>
      <dgm:spPr/>
    </dgm:pt>
  </dgm:ptLst>
  <dgm:cxnLst>
    <dgm:cxn modelId="{BAD44BBD-98BC-4B3C-90D6-94EFAF7A7D87}" srcId="{B79C1C49-6A8C-4496-81DE-F8471043BEC9}" destId="{BE2C42B4-832F-4275-9405-49E2F755A144}" srcOrd="4" destOrd="0" parTransId="{809634B8-1DEF-49D4-8229-9FCA1A0C9418}" sibTransId="{BB763254-389B-49D8-9819-3F06E7A05737}"/>
    <dgm:cxn modelId="{EF9FDDBD-BB39-48A1-BE29-407F11C970DA}" srcId="{B79C1C49-6A8C-4496-81DE-F8471043BEC9}" destId="{F8559CF6-2B85-4C9B-A248-6166398C042B}" srcOrd="3" destOrd="0" parTransId="{B57A35BC-D345-44C3-9C84-3547C1316E7D}" sibTransId="{8147A39B-56CA-419B-ACE9-1E71224B23CF}"/>
    <dgm:cxn modelId="{1EF1FFC4-3145-4F3D-A3E2-46FB66C60D99}" type="presOf" srcId="{B79C1C49-6A8C-4496-81DE-F8471043BEC9}" destId="{55A19A64-0B8A-4976-8587-F36DCBBD7E82}" srcOrd="0" destOrd="0" presId="urn:microsoft.com/office/officeart/2005/8/layout/funnel1"/>
    <dgm:cxn modelId="{C65C5EB4-7271-49CB-83F5-C5030D110FE2}" type="presOf" srcId="{F8559CF6-2B85-4C9B-A248-6166398C042B}" destId="{2275724D-AFF9-430F-9AD1-547E78FAD18A}" srcOrd="0" destOrd="0" presId="urn:microsoft.com/office/officeart/2005/8/layout/funnel1"/>
    <dgm:cxn modelId="{DC0BE506-7531-4EA8-8626-ABC18A196B4F}" type="presOf" srcId="{8E4DBC26-25DD-4859-8985-278F96CD74C2}" destId="{63F9F8B5-FC86-4CBC-936F-3B3E4647A774}" srcOrd="0" destOrd="0" presId="urn:microsoft.com/office/officeart/2005/8/layout/funnel1"/>
    <dgm:cxn modelId="{F2B215D9-01D5-43BB-8E69-0663F154078A}" srcId="{B79C1C49-6A8C-4496-81DE-F8471043BEC9}" destId="{CB702F29-9E8B-47BD-929B-7942962529E3}" srcOrd="1" destOrd="0" parTransId="{3DE3E520-E9D8-46BA-860E-8902EA52A0EB}" sibTransId="{3EB6739F-EC3F-47F0-85D5-45E250089376}"/>
    <dgm:cxn modelId="{F8F5EC2D-2D3B-4CE0-8984-8E94E0888D32}" type="presOf" srcId="{CB702F29-9E8B-47BD-929B-7942962529E3}" destId="{3754E438-CC64-4647-9A4F-1ABFC9901C05}" srcOrd="0" destOrd="0" presId="urn:microsoft.com/office/officeart/2005/8/layout/funnel1"/>
    <dgm:cxn modelId="{741F3581-8A71-4933-9F31-A38F552DD7CD}" type="presOf" srcId="{BC84267D-62FD-400C-B455-D594267DC4C7}" destId="{D6F16415-877B-40F7-A07C-BA474BDB0373}" srcOrd="0" destOrd="0" presId="urn:microsoft.com/office/officeart/2005/8/layout/funnel1"/>
    <dgm:cxn modelId="{65469A92-65E4-4DD1-95F2-B3975B6F0C3F}" srcId="{B79C1C49-6A8C-4496-81DE-F8471043BEC9}" destId="{BC84267D-62FD-400C-B455-D594267DC4C7}" srcOrd="2" destOrd="0" parTransId="{F80E71F9-E15E-4D8C-8F81-8467FD8057C6}" sibTransId="{EE407E88-BAC5-43E9-AA72-A5948D865440}"/>
    <dgm:cxn modelId="{CCE81E75-1CBC-434C-9530-AF92F5C42EC0}" srcId="{B79C1C49-6A8C-4496-81DE-F8471043BEC9}" destId="{8E4DBC26-25DD-4859-8985-278F96CD74C2}" srcOrd="0" destOrd="0" parTransId="{E441485D-8B43-41FF-87C0-4621BC784EB8}" sibTransId="{382352B3-9161-462A-860D-9ED97E7CE089}"/>
    <dgm:cxn modelId="{C4087791-0A62-4F78-A77B-7F1C6E6F9E7C}" type="presParOf" srcId="{55A19A64-0B8A-4976-8587-F36DCBBD7E82}" destId="{71562AB0-EA1D-486B-B02B-39376539B62D}" srcOrd="0" destOrd="0" presId="urn:microsoft.com/office/officeart/2005/8/layout/funnel1"/>
    <dgm:cxn modelId="{F2F4FAEC-8FE2-45B1-9119-07D299119F6B}" type="presParOf" srcId="{55A19A64-0B8A-4976-8587-F36DCBBD7E82}" destId="{B1BA8ECB-7972-4383-A606-C9E7CD260C23}" srcOrd="1" destOrd="0" presId="urn:microsoft.com/office/officeart/2005/8/layout/funnel1"/>
    <dgm:cxn modelId="{149B6367-9C2F-4ED5-93F8-4DC04525A674}" type="presParOf" srcId="{55A19A64-0B8A-4976-8587-F36DCBBD7E82}" destId="{2275724D-AFF9-430F-9AD1-547E78FAD18A}" srcOrd="2" destOrd="0" presId="urn:microsoft.com/office/officeart/2005/8/layout/funnel1"/>
    <dgm:cxn modelId="{F021D19D-92DB-4490-AB50-54996120CCCB}" type="presParOf" srcId="{55A19A64-0B8A-4976-8587-F36DCBBD7E82}" destId="{D6F16415-877B-40F7-A07C-BA474BDB0373}" srcOrd="3" destOrd="0" presId="urn:microsoft.com/office/officeart/2005/8/layout/funnel1"/>
    <dgm:cxn modelId="{0BDAD24A-3895-4628-B009-7ADCCFEF45F3}" type="presParOf" srcId="{55A19A64-0B8A-4976-8587-F36DCBBD7E82}" destId="{3754E438-CC64-4647-9A4F-1ABFC9901C05}" srcOrd="4" destOrd="0" presId="urn:microsoft.com/office/officeart/2005/8/layout/funnel1"/>
    <dgm:cxn modelId="{BC1964BD-8AF7-46CB-ACC8-A067B916D659}" type="presParOf" srcId="{55A19A64-0B8A-4976-8587-F36DCBBD7E82}" destId="{63F9F8B5-FC86-4CBC-936F-3B3E4647A774}" srcOrd="5" destOrd="0" presId="urn:microsoft.com/office/officeart/2005/8/layout/funnel1"/>
    <dgm:cxn modelId="{7D4C67A2-FC8E-44EA-BF26-9E2E466ED61D}" type="presParOf" srcId="{55A19A64-0B8A-4976-8587-F36DCBBD7E82}" destId="{57A51FE6-4C0F-4E86-95D7-8FC5C273E1C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68B85F4-57AD-4B23-8F43-80200FF89451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CAA098FB-634A-4914-90BF-E81E11B2D91B}">
      <dgm:prSet phldrT="[Текст]" custT="1"/>
      <dgm:spPr/>
      <dgm:t>
        <a:bodyPr/>
        <a:lstStyle/>
        <a:p>
          <a:r>
            <a:rPr lang="uk-UA" sz="1800" dirty="0" err="1" smtClean="0"/>
            <a:t>Вдосконален</a:t>
          </a:r>
          <a:endParaRPr lang="uk-UA" sz="1800" dirty="0" smtClean="0"/>
        </a:p>
        <a:p>
          <a:r>
            <a:rPr lang="uk-UA" sz="1800" dirty="0" err="1" smtClean="0"/>
            <a:t>ня</a:t>
          </a:r>
          <a:r>
            <a:rPr lang="uk-UA" sz="1800" dirty="0" smtClean="0"/>
            <a:t> вмінь</a:t>
          </a:r>
          <a:endParaRPr lang="ru-RU" sz="1800" dirty="0"/>
        </a:p>
      </dgm:t>
    </dgm:pt>
    <dgm:pt modelId="{CB86F878-1312-4EC6-AFF4-8674D7ED2AAC}" type="parTrans" cxnId="{4ACC88DA-6F22-44C4-858E-3A365DBE1788}">
      <dgm:prSet/>
      <dgm:spPr/>
      <dgm:t>
        <a:bodyPr/>
        <a:lstStyle/>
        <a:p>
          <a:endParaRPr lang="ru-RU"/>
        </a:p>
      </dgm:t>
    </dgm:pt>
    <dgm:pt modelId="{933C03FA-2FD0-41C8-881B-7D927222EF76}" type="sibTrans" cxnId="{4ACC88DA-6F22-44C4-858E-3A365DBE1788}">
      <dgm:prSet/>
      <dgm:spPr/>
      <dgm:t>
        <a:bodyPr/>
        <a:lstStyle/>
        <a:p>
          <a:endParaRPr lang="ru-RU"/>
        </a:p>
      </dgm:t>
    </dgm:pt>
    <dgm:pt modelId="{4A59E527-F198-4BA6-AE27-32E1EDBF6452}">
      <dgm:prSet phldrT="[Текст]" custT="1"/>
      <dgm:spPr/>
      <dgm:t>
        <a:bodyPr/>
        <a:lstStyle/>
        <a:p>
          <a:r>
            <a:rPr lang="uk-UA" sz="1600" dirty="0" smtClean="0"/>
            <a:t>дослідження місцевого середовища (довкілля), у якому мешкають діти</a:t>
          </a:r>
          <a:endParaRPr lang="ru-RU" sz="1600" dirty="0"/>
        </a:p>
      </dgm:t>
    </dgm:pt>
    <dgm:pt modelId="{D418791F-2880-4D1D-B08C-B2C83EBA5E00}" type="parTrans" cxnId="{945D78F2-058A-45B3-A1C2-4292A2DF3396}">
      <dgm:prSet/>
      <dgm:spPr/>
      <dgm:t>
        <a:bodyPr/>
        <a:lstStyle/>
        <a:p>
          <a:endParaRPr lang="ru-RU"/>
        </a:p>
      </dgm:t>
    </dgm:pt>
    <dgm:pt modelId="{D61AC955-8589-4E59-B3EB-5B6A34786F89}" type="sibTrans" cxnId="{945D78F2-058A-45B3-A1C2-4292A2DF3396}">
      <dgm:prSet/>
      <dgm:spPr/>
      <dgm:t>
        <a:bodyPr/>
        <a:lstStyle/>
        <a:p>
          <a:endParaRPr lang="ru-RU"/>
        </a:p>
      </dgm:t>
    </dgm:pt>
    <dgm:pt modelId="{4FBECF7E-CD28-4F8E-ADF3-0F8DAFC8AD93}">
      <dgm:prSet phldrT="[Текст]" custT="1"/>
      <dgm:spPr/>
      <dgm:t>
        <a:bodyPr/>
        <a:lstStyle/>
        <a:p>
          <a:r>
            <a:rPr lang="uk-UA" sz="1800" dirty="0" smtClean="0"/>
            <a:t>краєзнавчих розвідок</a:t>
          </a:r>
          <a:endParaRPr lang="ru-RU" sz="1800" dirty="0"/>
        </a:p>
      </dgm:t>
    </dgm:pt>
    <dgm:pt modelId="{232D6C0C-CBFC-4708-BA80-E5635798020B}" type="parTrans" cxnId="{F652D411-3D08-4ED6-B89C-5AE0488B66D2}">
      <dgm:prSet/>
      <dgm:spPr/>
      <dgm:t>
        <a:bodyPr/>
        <a:lstStyle/>
        <a:p>
          <a:endParaRPr lang="ru-RU"/>
        </a:p>
      </dgm:t>
    </dgm:pt>
    <dgm:pt modelId="{E00E8047-59FF-47FC-AEC0-5233C4D34994}" type="sibTrans" cxnId="{F652D411-3D08-4ED6-B89C-5AE0488B66D2}">
      <dgm:prSet/>
      <dgm:spPr/>
      <dgm:t>
        <a:bodyPr/>
        <a:lstStyle/>
        <a:p>
          <a:endParaRPr lang="ru-RU"/>
        </a:p>
      </dgm:t>
    </dgm:pt>
    <dgm:pt modelId="{719B7825-0D1C-4707-A70D-68CDD16E35D0}">
      <dgm:prSet phldrT="[Текст]" custT="1"/>
      <dgm:spPr/>
      <dgm:t>
        <a:bodyPr/>
        <a:lstStyle/>
        <a:p>
          <a:r>
            <a:rPr lang="uk-UA" sz="1800" dirty="0" smtClean="0"/>
            <a:t>дослідницько-пізнавальних проектів </a:t>
          </a:r>
          <a:endParaRPr lang="ru-RU" sz="1800" dirty="0"/>
        </a:p>
      </dgm:t>
    </dgm:pt>
    <dgm:pt modelId="{2A8BF4AA-7ADF-4C42-847C-5DBC816A8C95}" type="parTrans" cxnId="{BA661779-F6C1-4571-A47C-77C570241CAC}">
      <dgm:prSet/>
      <dgm:spPr/>
      <dgm:t>
        <a:bodyPr/>
        <a:lstStyle/>
        <a:p>
          <a:endParaRPr lang="ru-RU"/>
        </a:p>
      </dgm:t>
    </dgm:pt>
    <dgm:pt modelId="{FFCA539F-493C-45ED-870E-701EE1E7AAFA}" type="sibTrans" cxnId="{BA661779-F6C1-4571-A47C-77C570241CAC}">
      <dgm:prSet/>
      <dgm:spPr/>
      <dgm:t>
        <a:bodyPr/>
        <a:lstStyle/>
        <a:p>
          <a:endParaRPr lang="ru-RU"/>
        </a:p>
      </dgm:t>
    </dgm:pt>
    <dgm:pt modelId="{611EFC34-1913-4AD9-9C29-E50672DE2966}">
      <dgm:prSet phldrT="[Текст]" custT="1"/>
      <dgm:spPr/>
      <dgm:t>
        <a:bodyPr/>
        <a:lstStyle/>
        <a:p>
          <a:r>
            <a:rPr lang="uk-UA" sz="2000" dirty="0" smtClean="0"/>
            <a:t>екскурсій, зокрема з ініціативи дітей</a:t>
          </a:r>
          <a:endParaRPr lang="ru-RU" sz="2000" dirty="0"/>
        </a:p>
      </dgm:t>
    </dgm:pt>
    <dgm:pt modelId="{FDDFE8FD-4CED-45E8-B40A-17DD187426A0}" type="parTrans" cxnId="{72F5804E-51B6-4CCD-BC7A-5A81C05E9E55}">
      <dgm:prSet/>
      <dgm:spPr/>
      <dgm:t>
        <a:bodyPr/>
        <a:lstStyle/>
        <a:p>
          <a:endParaRPr lang="ru-RU"/>
        </a:p>
      </dgm:t>
    </dgm:pt>
    <dgm:pt modelId="{109A7A18-9866-43F2-9551-74782FB168DA}" type="sibTrans" cxnId="{72F5804E-51B6-4CCD-BC7A-5A81C05E9E55}">
      <dgm:prSet/>
      <dgm:spPr/>
      <dgm:t>
        <a:bodyPr/>
        <a:lstStyle/>
        <a:p>
          <a:endParaRPr lang="ru-RU"/>
        </a:p>
      </dgm:t>
    </dgm:pt>
    <dgm:pt modelId="{58669B0F-E6A5-466E-A011-0851153DCE5C}" type="pres">
      <dgm:prSet presAssocID="{A68B85F4-57AD-4B23-8F43-80200FF89451}" presName="compositeShape" presStyleCnt="0">
        <dgm:presLayoutVars>
          <dgm:chMax val="7"/>
          <dgm:dir/>
          <dgm:resizeHandles val="exact"/>
        </dgm:presLayoutVars>
      </dgm:prSet>
      <dgm:spPr/>
    </dgm:pt>
    <dgm:pt modelId="{B521A15E-D8FB-4D31-AA7B-3BA687279E28}" type="pres">
      <dgm:prSet presAssocID="{A68B85F4-57AD-4B23-8F43-80200FF89451}" presName="wedge1" presStyleLbl="node1" presStyleIdx="0" presStyleCnt="5"/>
      <dgm:spPr/>
      <dgm:t>
        <a:bodyPr/>
        <a:lstStyle/>
        <a:p>
          <a:endParaRPr lang="ru-RU"/>
        </a:p>
      </dgm:t>
    </dgm:pt>
    <dgm:pt modelId="{EEFEF089-BD9A-400A-9081-59CF8F41F522}" type="pres">
      <dgm:prSet presAssocID="{A68B85F4-57AD-4B23-8F43-80200FF89451}" presName="dummy1a" presStyleCnt="0"/>
      <dgm:spPr/>
    </dgm:pt>
    <dgm:pt modelId="{21CC6ED8-D909-4518-A5ED-7EF0BC105184}" type="pres">
      <dgm:prSet presAssocID="{A68B85F4-57AD-4B23-8F43-80200FF89451}" presName="dummy1b" presStyleCnt="0"/>
      <dgm:spPr/>
    </dgm:pt>
    <dgm:pt modelId="{6B942EEE-FF93-445D-9799-D6C5DBD1C13F}" type="pres">
      <dgm:prSet presAssocID="{A68B85F4-57AD-4B23-8F43-80200FF89451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A4B0DF-E163-42D8-8FBD-C9711D5661C7}" type="pres">
      <dgm:prSet presAssocID="{A68B85F4-57AD-4B23-8F43-80200FF89451}" presName="wedge2" presStyleLbl="node1" presStyleIdx="1" presStyleCnt="5"/>
      <dgm:spPr/>
      <dgm:t>
        <a:bodyPr/>
        <a:lstStyle/>
        <a:p>
          <a:endParaRPr lang="ru-RU"/>
        </a:p>
      </dgm:t>
    </dgm:pt>
    <dgm:pt modelId="{2B938F45-62B2-40C4-B4F3-E97CD32DE47D}" type="pres">
      <dgm:prSet presAssocID="{A68B85F4-57AD-4B23-8F43-80200FF89451}" presName="dummy2a" presStyleCnt="0"/>
      <dgm:spPr/>
    </dgm:pt>
    <dgm:pt modelId="{6895BE06-FE97-4E3B-9A2B-196E348F303E}" type="pres">
      <dgm:prSet presAssocID="{A68B85F4-57AD-4B23-8F43-80200FF89451}" presName="dummy2b" presStyleCnt="0"/>
      <dgm:spPr/>
    </dgm:pt>
    <dgm:pt modelId="{10E70B3B-25C6-4ED6-94FC-AA4361CACB5D}" type="pres">
      <dgm:prSet presAssocID="{A68B85F4-57AD-4B23-8F43-80200FF89451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41802-64EB-4872-A4E7-5523739CE5C7}" type="pres">
      <dgm:prSet presAssocID="{A68B85F4-57AD-4B23-8F43-80200FF89451}" presName="wedge3" presStyleLbl="node1" presStyleIdx="2" presStyleCnt="5" custLinFactNeighborX="99" custLinFactNeighborY="-230"/>
      <dgm:spPr/>
      <dgm:t>
        <a:bodyPr/>
        <a:lstStyle/>
        <a:p>
          <a:endParaRPr lang="ru-RU"/>
        </a:p>
      </dgm:t>
    </dgm:pt>
    <dgm:pt modelId="{0D7E2F5E-8737-4F14-8ECF-EA3419E8B99E}" type="pres">
      <dgm:prSet presAssocID="{A68B85F4-57AD-4B23-8F43-80200FF89451}" presName="dummy3a" presStyleCnt="0"/>
      <dgm:spPr/>
    </dgm:pt>
    <dgm:pt modelId="{8D3A9040-D107-44DA-B26C-3CBAD95D46A9}" type="pres">
      <dgm:prSet presAssocID="{A68B85F4-57AD-4B23-8F43-80200FF89451}" presName="dummy3b" presStyleCnt="0"/>
      <dgm:spPr/>
    </dgm:pt>
    <dgm:pt modelId="{FFFC6CEE-9086-4AEE-BE41-083E24A2B592}" type="pres">
      <dgm:prSet presAssocID="{A68B85F4-57AD-4B23-8F43-80200FF89451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4ADFAA-FC82-413F-9881-7E7CE580F6BE}" type="pres">
      <dgm:prSet presAssocID="{A68B85F4-57AD-4B23-8F43-80200FF89451}" presName="wedge4" presStyleLbl="node1" presStyleIdx="3" presStyleCnt="5"/>
      <dgm:spPr/>
      <dgm:t>
        <a:bodyPr/>
        <a:lstStyle/>
        <a:p>
          <a:endParaRPr lang="ru-RU"/>
        </a:p>
      </dgm:t>
    </dgm:pt>
    <dgm:pt modelId="{B911A15A-44CF-4577-AAF8-E70D9D8F032E}" type="pres">
      <dgm:prSet presAssocID="{A68B85F4-57AD-4B23-8F43-80200FF89451}" presName="dummy4a" presStyleCnt="0"/>
      <dgm:spPr/>
    </dgm:pt>
    <dgm:pt modelId="{ED9C9A76-9FC5-42FF-88B5-48810EB1D238}" type="pres">
      <dgm:prSet presAssocID="{A68B85F4-57AD-4B23-8F43-80200FF89451}" presName="dummy4b" presStyleCnt="0"/>
      <dgm:spPr/>
    </dgm:pt>
    <dgm:pt modelId="{30A63B6C-24AA-4DC3-A8C4-F96D2FC2D600}" type="pres">
      <dgm:prSet presAssocID="{A68B85F4-57AD-4B23-8F43-80200FF89451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3B45AC-37FC-4E16-AD3E-859EF679FA1A}" type="pres">
      <dgm:prSet presAssocID="{A68B85F4-57AD-4B23-8F43-80200FF89451}" presName="wedge5" presStyleLbl="node1" presStyleIdx="4" presStyleCnt="5"/>
      <dgm:spPr/>
      <dgm:t>
        <a:bodyPr/>
        <a:lstStyle/>
        <a:p>
          <a:endParaRPr lang="ru-RU"/>
        </a:p>
      </dgm:t>
    </dgm:pt>
    <dgm:pt modelId="{965CA3ED-439C-412D-A7A4-8F159CE3FCFB}" type="pres">
      <dgm:prSet presAssocID="{A68B85F4-57AD-4B23-8F43-80200FF89451}" presName="dummy5a" presStyleCnt="0"/>
      <dgm:spPr/>
    </dgm:pt>
    <dgm:pt modelId="{9E6F8848-94F7-4040-8E22-077E4AD1516B}" type="pres">
      <dgm:prSet presAssocID="{A68B85F4-57AD-4B23-8F43-80200FF89451}" presName="dummy5b" presStyleCnt="0"/>
      <dgm:spPr/>
    </dgm:pt>
    <dgm:pt modelId="{63100123-BE49-44F6-9D43-995929EE9052}" type="pres">
      <dgm:prSet presAssocID="{A68B85F4-57AD-4B23-8F43-80200FF89451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B06DD3-55A4-4330-AF51-204EEA0F9A77}" type="pres">
      <dgm:prSet presAssocID="{933C03FA-2FD0-41C8-881B-7D927222EF76}" presName="arrowWedge1" presStyleLbl="fgSibTrans2D1" presStyleIdx="0" presStyleCnt="5" custLinFactNeighborX="5738" custLinFactNeighborY="-6125"/>
      <dgm:spPr/>
    </dgm:pt>
    <dgm:pt modelId="{F34E0745-5AFC-4E1C-B380-00D139298FB8}" type="pres">
      <dgm:prSet presAssocID="{D61AC955-8589-4E59-B3EB-5B6A34786F89}" presName="arrowWedge2" presStyleLbl="fgSibTrans2D1" presStyleIdx="1" presStyleCnt="5" custLinFactNeighborX="9128" custLinFactNeighborY="1216"/>
      <dgm:spPr/>
    </dgm:pt>
    <dgm:pt modelId="{26198C48-7BF3-44F2-AF79-F998ED9C84ED}" type="pres">
      <dgm:prSet presAssocID="{E00E8047-59FF-47FC-AEC0-5233C4D34994}" presName="arrowWedge3" presStyleLbl="fgSibTrans2D1" presStyleIdx="2" presStyleCnt="5" custLinFactNeighborX="-42" custLinFactNeighborY="8280"/>
      <dgm:spPr/>
    </dgm:pt>
    <dgm:pt modelId="{FDB56369-D056-48A2-B12A-70AF769D3096}" type="pres">
      <dgm:prSet presAssocID="{FFCA539F-493C-45ED-870E-701EE1E7AAFA}" presName="arrowWedge4" presStyleLbl="fgSibTrans2D1" presStyleIdx="3" presStyleCnt="5" custScaleX="123622" custLinFactNeighborX="2775" custLinFactNeighborY="2604"/>
      <dgm:spPr/>
    </dgm:pt>
    <dgm:pt modelId="{E03DB101-075A-47F6-BDF2-E7537E8275D9}" type="pres">
      <dgm:prSet presAssocID="{109A7A18-9866-43F2-9551-74782FB168DA}" presName="arrowWedge5" presStyleLbl="fgSibTrans2D1" presStyleIdx="4" presStyleCnt="5" custLinFactNeighborX="-7034" custLinFactNeighborY="-6125"/>
      <dgm:spPr/>
    </dgm:pt>
  </dgm:ptLst>
  <dgm:cxnLst>
    <dgm:cxn modelId="{945D78F2-058A-45B3-A1C2-4292A2DF3396}" srcId="{A68B85F4-57AD-4B23-8F43-80200FF89451}" destId="{4A59E527-F198-4BA6-AE27-32E1EDBF6452}" srcOrd="1" destOrd="0" parTransId="{D418791F-2880-4D1D-B08C-B2C83EBA5E00}" sibTransId="{D61AC955-8589-4E59-B3EB-5B6A34786F89}"/>
    <dgm:cxn modelId="{B334C24C-5049-44DC-B009-75053E99120D}" type="presOf" srcId="{719B7825-0D1C-4707-A70D-68CDD16E35D0}" destId="{30A63B6C-24AA-4DC3-A8C4-F96D2FC2D600}" srcOrd="1" destOrd="0" presId="urn:microsoft.com/office/officeart/2005/8/layout/cycle8"/>
    <dgm:cxn modelId="{A46AEAFB-E13A-48E7-BCD5-1E9260B02F1E}" type="presOf" srcId="{611EFC34-1913-4AD9-9C29-E50672DE2966}" destId="{253B45AC-37FC-4E16-AD3E-859EF679FA1A}" srcOrd="0" destOrd="0" presId="urn:microsoft.com/office/officeart/2005/8/layout/cycle8"/>
    <dgm:cxn modelId="{F652D411-3D08-4ED6-B89C-5AE0488B66D2}" srcId="{A68B85F4-57AD-4B23-8F43-80200FF89451}" destId="{4FBECF7E-CD28-4F8E-ADF3-0F8DAFC8AD93}" srcOrd="2" destOrd="0" parTransId="{232D6C0C-CBFC-4708-BA80-E5635798020B}" sibTransId="{E00E8047-59FF-47FC-AEC0-5233C4D34994}"/>
    <dgm:cxn modelId="{72F5804E-51B6-4CCD-BC7A-5A81C05E9E55}" srcId="{A68B85F4-57AD-4B23-8F43-80200FF89451}" destId="{611EFC34-1913-4AD9-9C29-E50672DE2966}" srcOrd="4" destOrd="0" parTransId="{FDDFE8FD-4CED-45E8-B40A-17DD187426A0}" sibTransId="{109A7A18-9866-43F2-9551-74782FB168DA}"/>
    <dgm:cxn modelId="{E8A0770E-41F6-46BC-B7DD-A2BCB9D74E14}" type="presOf" srcId="{4A59E527-F198-4BA6-AE27-32E1EDBF6452}" destId="{07A4B0DF-E163-42D8-8FBD-C9711D5661C7}" srcOrd="0" destOrd="0" presId="urn:microsoft.com/office/officeart/2005/8/layout/cycle8"/>
    <dgm:cxn modelId="{11778275-47F7-4AE8-BBF4-FCEE79DED52C}" type="presOf" srcId="{611EFC34-1913-4AD9-9C29-E50672DE2966}" destId="{63100123-BE49-44F6-9D43-995929EE9052}" srcOrd="1" destOrd="0" presId="urn:microsoft.com/office/officeart/2005/8/layout/cycle8"/>
    <dgm:cxn modelId="{1AA88785-009F-4360-A15B-D9C17E9093D7}" type="presOf" srcId="{A68B85F4-57AD-4B23-8F43-80200FF89451}" destId="{58669B0F-E6A5-466E-A011-0851153DCE5C}" srcOrd="0" destOrd="0" presId="urn:microsoft.com/office/officeart/2005/8/layout/cycle8"/>
    <dgm:cxn modelId="{BA661779-F6C1-4571-A47C-77C570241CAC}" srcId="{A68B85F4-57AD-4B23-8F43-80200FF89451}" destId="{719B7825-0D1C-4707-A70D-68CDD16E35D0}" srcOrd="3" destOrd="0" parTransId="{2A8BF4AA-7ADF-4C42-847C-5DBC816A8C95}" sibTransId="{FFCA539F-493C-45ED-870E-701EE1E7AAFA}"/>
    <dgm:cxn modelId="{BCBCC812-9831-491E-A06E-88E9CEA46D8B}" type="presOf" srcId="{4FBECF7E-CD28-4F8E-ADF3-0F8DAFC8AD93}" destId="{C4C41802-64EB-4872-A4E7-5523739CE5C7}" srcOrd="0" destOrd="0" presId="urn:microsoft.com/office/officeart/2005/8/layout/cycle8"/>
    <dgm:cxn modelId="{80312D56-500E-458D-A8D3-78B47E1A3941}" type="presOf" srcId="{4FBECF7E-CD28-4F8E-ADF3-0F8DAFC8AD93}" destId="{FFFC6CEE-9086-4AEE-BE41-083E24A2B592}" srcOrd="1" destOrd="0" presId="urn:microsoft.com/office/officeart/2005/8/layout/cycle8"/>
    <dgm:cxn modelId="{0715A0BF-CC83-44C1-A6BA-FF9A4EA68F0D}" type="presOf" srcId="{719B7825-0D1C-4707-A70D-68CDD16E35D0}" destId="{B24ADFAA-FC82-413F-9881-7E7CE580F6BE}" srcOrd="0" destOrd="0" presId="urn:microsoft.com/office/officeart/2005/8/layout/cycle8"/>
    <dgm:cxn modelId="{82F16FC6-1D5C-4AD9-8FB4-D6B902E22BEF}" type="presOf" srcId="{CAA098FB-634A-4914-90BF-E81E11B2D91B}" destId="{6B942EEE-FF93-445D-9799-D6C5DBD1C13F}" srcOrd="1" destOrd="0" presId="urn:microsoft.com/office/officeart/2005/8/layout/cycle8"/>
    <dgm:cxn modelId="{A8278C5A-AA3B-45D5-8BC1-6FD832F26AEB}" type="presOf" srcId="{CAA098FB-634A-4914-90BF-E81E11B2D91B}" destId="{B521A15E-D8FB-4D31-AA7B-3BA687279E28}" srcOrd="0" destOrd="0" presId="urn:microsoft.com/office/officeart/2005/8/layout/cycle8"/>
    <dgm:cxn modelId="{4ACC88DA-6F22-44C4-858E-3A365DBE1788}" srcId="{A68B85F4-57AD-4B23-8F43-80200FF89451}" destId="{CAA098FB-634A-4914-90BF-E81E11B2D91B}" srcOrd="0" destOrd="0" parTransId="{CB86F878-1312-4EC6-AFF4-8674D7ED2AAC}" sibTransId="{933C03FA-2FD0-41C8-881B-7D927222EF76}"/>
    <dgm:cxn modelId="{82F498EE-4D5A-45D5-8BCB-44E5E5EF92D1}" type="presOf" srcId="{4A59E527-F198-4BA6-AE27-32E1EDBF6452}" destId="{10E70B3B-25C6-4ED6-94FC-AA4361CACB5D}" srcOrd="1" destOrd="0" presId="urn:microsoft.com/office/officeart/2005/8/layout/cycle8"/>
    <dgm:cxn modelId="{158A3197-E00F-4EC7-9855-CA22D2F3947C}" type="presParOf" srcId="{58669B0F-E6A5-466E-A011-0851153DCE5C}" destId="{B521A15E-D8FB-4D31-AA7B-3BA687279E28}" srcOrd="0" destOrd="0" presId="urn:microsoft.com/office/officeart/2005/8/layout/cycle8"/>
    <dgm:cxn modelId="{C98E5368-0C3E-4F1B-A26D-F9D94DE00476}" type="presParOf" srcId="{58669B0F-E6A5-466E-A011-0851153DCE5C}" destId="{EEFEF089-BD9A-400A-9081-59CF8F41F522}" srcOrd="1" destOrd="0" presId="urn:microsoft.com/office/officeart/2005/8/layout/cycle8"/>
    <dgm:cxn modelId="{6EE35504-C4B5-4EBC-8180-F128561C196C}" type="presParOf" srcId="{58669B0F-E6A5-466E-A011-0851153DCE5C}" destId="{21CC6ED8-D909-4518-A5ED-7EF0BC105184}" srcOrd="2" destOrd="0" presId="urn:microsoft.com/office/officeart/2005/8/layout/cycle8"/>
    <dgm:cxn modelId="{8A971771-7D3A-4126-8DA4-1F7067193727}" type="presParOf" srcId="{58669B0F-E6A5-466E-A011-0851153DCE5C}" destId="{6B942EEE-FF93-445D-9799-D6C5DBD1C13F}" srcOrd="3" destOrd="0" presId="urn:microsoft.com/office/officeart/2005/8/layout/cycle8"/>
    <dgm:cxn modelId="{64D4E983-342E-4E26-A9D2-130B1CC3E9F8}" type="presParOf" srcId="{58669B0F-E6A5-466E-A011-0851153DCE5C}" destId="{07A4B0DF-E163-42D8-8FBD-C9711D5661C7}" srcOrd="4" destOrd="0" presId="urn:microsoft.com/office/officeart/2005/8/layout/cycle8"/>
    <dgm:cxn modelId="{87A0BC85-9E47-4DC1-BDED-90325928972D}" type="presParOf" srcId="{58669B0F-E6A5-466E-A011-0851153DCE5C}" destId="{2B938F45-62B2-40C4-B4F3-E97CD32DE47D}" srcOrd="5" destOrd="0" presId="urn:microsoft.com/office/officeart/2005/8/layout/cycle8"/>
    <dgm:cxn modelId="{B447BF96-3C1D-4DCF-A8B2-DD9B49C6E27B}" type="presParOf" srcId="{58669B0F-E6A5-466E-A011-0851153DCE5C}" destId="{6895BE06-FE97-4E3B-9A2B-196E348F303E}" srcOrd="6" destOrd="0" presId="urn:microsoft.com/office/officeart/2005/8/layout/cycle8"/>
    <dgm:cxn modelId="{829A6916-116D-48E7-B871-E3BF2640D2E3}" type="presParOf" srcId="{58669B0F-E6A5-466E-A011-0851153DCE5C}" destId="{10E70B3B-25C6-4ED6-94FC-AA4361CACB5D}" srcOrd="7" destOrd="0" presId="urn:microsoft.com/office/officeart/2005/8/layout/cycle8"/>
    <dgm:cxn modelId="{F44AD62E-8A33-492F-A2B8-A9DD88EBC10C}" type="presParOf" srcId="{58669B0F-E6A5-466E-A011-0851153DCE5C}" destId="{C4C41802-64EB-4872-A4E7-5523739CE5C7}" srcOrd="8" destOrd="0" presId="urn:microsoft.com/office/officeart/2005/8/layout/cycle8"/>
    <dgm:cxn modelId="{ECA80A91-4A31-42C9-A7D4-243B3285E05F}" type="presParOf" srcId="{58669B0F-E6A5-466E-A011-0851153DCE5C}" destId="{0D7E2F5E-8737-4F14-8ECF-EA3419E8B99E}" srcOrd="9" destOrd="0" presId="urn:microsoft.com/office/officeart/2005/8/layout/cycle8"/>
    <dgm:cxn modelId="{C161CFB6-62C8-4C5D-B9D3-2B3DA5532B74}" type="presParOf" srcId="{58669B0F-E6A5-466E-A011-0851153DCE5C}" destId="{8D3A9040-D107-44DA-B26C-3CBAD95D46A9}" srcOrd="10" destOrd="0" presId="urn:microsoft.com/office/officeart/2005/8/layout/cycle8"/>
    <dgm:cxn modelId="{7938A17D-8813-4CC4-AE57-58593231B4E5}" type="presParOf" srcId="{58669B0F-E6A5-466E-A011-0851153DCE5C}" destId="{FFFC6CEE-9086-4AEE-BE41-083E24A2B592}" srcOrd="11" destOrd="0" presId="urn:microsoft.com/office/officeart/2005/8/layout/cycle8"/>
    <dgm:cxn modelId="{4BC5EACD-BDAD-4724-8C2A-ECF64104E9DC}" type="presParOf" srcId="{58669B0F-E6A5-466E-A011-0851153DCE5C}" destId="{B24ADFAA-FC82-413F-9881-7E7CE580F6BE}" srcOrd="12" destOrd="0" presId="urn:microsoft.com/office/officeart/2005/8/layout/cycle8"/>
    <dgm:cxn modelId="{58D35D15-9B98-44CF-A2A7-82A011F09D0F}" type="presParOf" srcId="{58669B0F-E6A5-466E-A011-0851153DCE5C}" destId="{B911A15A-44CF-4577-AAF8-E70D9D8F032E}" srcOrd="13" destOrd="0" presId="urn:microsoft.com/office/officeart/2005/8/layout/cycle8"/>
    <dgm:cxn modelId="{97062C9F-B8BC-45B3-B3AA-A5919492F3C2}" type="presParOf" srcId="{58669B0F-E6A5-466E-A011-0851153DCE5C}" destId="{ED9C9A76-9FC5-42FF-88B5-48810EB1D238}" srcOrd="14" destOrd="0" presId="urn:microsoft.com/office/officeart/2005/8/layout/cycle8"/>
    <dgm:cxn modelId="{F5D5DE72-1DD9-495E-8939-8C7996946BF0}" type="presParOf" srcId="{58669B0F-E6A5-466E-A011-0851153DCE5C}" destId="{30A63B6C-24AA-4DC3-A8C4-F96D2FC2D600}" srcOrd="15" destOrd="0" presId="urn:microsoft.com/office/officeart/2005/8/layout/cycle8"/>
    <dgm:cxn modelId="{5A91AB82-9306-4847-8F53-3E4B584B60EA}" type="presParOf" srcId="{58669B0F-E6A5-466E-A011-0851153DCE5C}" destId="{253B45AC-37FC-4E16-AD3E-859EF679FA1A}" srcOrd="16" destOrd="0" presId="urn:microsoft.com/office/officeart/2005/8/layout/cycle8"/>
    <dgm:cxn modelId="{B34E1656-7B16-402B-94E0-9C18A1963255}" type="presParOf" srcId="{58669B0F-E6A5-466E-A011-0851153DCE5C}" destId="{965CA3ED-439C-412D-A7A4-8F159CE3FCFB}" srcOrd="17" destOrd="0" presId="urn:microsoft.com/office/officeart/2005/8/layout/cycle8"/>
    <dgm:cxn modelId="{378F8179-6955-4AA2-AD86-97C3C2604464}" type="presParOf" srcId="{58669B0F-E6A5-466E-A011-0851153DCE5C}" destId="{9E6F8848-94F7-4040-8E22-077E4AD1516B}" srcOrd="18" destOrd="0" presId="urn:microsoft.com/office/officeart/2005/8/layout/cycle8"/>
    <dgm:cxn modelId="{A6825CAE-5848-4EAA-9A81-9264E06F117F}" type="presParOf" srcId="{58669B0F-E6A5-466E-A011-0851153DCE5C}" destId="{63100123-BE49-44F6-9D43-995929EE9052}" srcOrd="19" destOrd="0" presId="urn:microsoft.com/office/officeart/2005/8/layout/cycle8"/>
    <dgm:cxn modelId="{517DB469-5285-4519-A004-211B11581E1D}" type="presParOf" srcId="{58669B0F-E6A5-466E-A011-0851153DCE5C}" destId="{3BB06DD3-55A4-4330-AF51-204EEA0F9A77}" srcOrd="20" destOrd="0" presId="urn:microsoft.com/office/officeart/2005/8/layout/cycle8"/>
    <dgm:cxn modelId="{386E2086-8C13-48A3-B570-FCD4A9264DA3}" type="presParOf" srcId="{58669B0F-E6A5-466E-A011-0851153DCE5C}" destId="{F34E0745-5AFC-4E1C-B380-00D139298FB8}" srcOrd="21" destOrd="0" presId="urn:microsoft.com/office/officeart/2005/8/layout/cycle8"/>
    <dgm:cxn modelId="{D80AE0A6-B165-4FDC-90F6-2E561C0B91FD}" type="presParOf" srcId="{58669B0F-E6A5-466E-A011-0851153DCE5C}" destId="{26198C48-7BF3-44F2-AF79-F998ED9C84ED}" srcOrd="22" destOrd="0" presId="urn:microsoft.com/office/officeart/2005/8/layout/cycle8"/>
    <dgm:cxn modelId="{C1FF7B9C-DC8D-487D-BBD4-41D00C7EA5AF}" type="presParOf" srcId="{58669B0F-E6A5-466E-A011-0851153DCE5C}" destId="{FDB56369-D056-48A2-B12A-70AF769D3096}" srcOrd="23" destOrd="0" presId="urn:microsoft.com/office/officeart/2005/8/layout/cycle8"/>
    <dgm:cxn modelId="{410C6022-E1F8-44A8-9F06-B7076E894766}" type="presParOf" srcId="{58669B0F-E6A5-466E-A011-0851153DCE5C}" destId="{E03DB101-075A-47F6-BDF2-E7537E8275D9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8363A91-B3DC-416A-8242-4029624BEF86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EC55B4B-1F12-4D58-A5B7-B7C489B7168E}">
      <dgm:prSet phldrT="[Текст]"/>
      <dgm:spPr/>
      <dgm:t>
        <a:bodyPr/>
        <a:lstStyle/>
        <a:p>
          <a:r>
            <a:rPr lang="uk-UA" dirty="0" smtClean="0"/>
            <a:t>за чвертями</a:t>
          </a:r>
          <a:endParaRPr lang="ru-RU" dirty="0"/>
        </a:p>
      </dgm:t>
    </dgm:pt>
    <dgm:pt modelId="{102C28CE-0599-477B-83B7-F4E079E0EC66}" type="parTrans" cxnId="{6D662F4E-061B-4928-A065-A5ECFE7D0E2A}">
      <dgm:prSet/>
      <dgm:spPr/>
      <dgm:t>
        <a:bodyPr/>
        <a:lstStyle/>
        <a:p>
          <a:endParaRPr lang="ru-RU"/>
        </a:p>
      </dgm:t>
    </dgm:pt>
    <dgm:pt modelId="{760517D5-2ED3-4856-AA60-CC5573A428DB}" type="sibTrans" cxnId="{6D662F4E-061B-4928-A065-A5ECFE7D0E2A}">
      <dgm:prSet/>
      <dgm:spPr/>
      <dgm:t>
        <a:bodyPr/>
        <a:lstStyle/>
        <a:p>
          <a:endParaRPr lang="ru-RU"/>
        </a:p>
      </dgm:t>
    </dgm:pt>
    <dgm:pt modelId="{245BC860-64AB-48B5-9080-12BE668E021E}">
      <dgm:prSet phldrT="[Текст]"/>
      <dgm:spPr/>
      <dgm:t>
        <a:bodyPr/>
        <a:lstStyle/>
        <a:p>
          <a:r>
            <a:rPr lang="uk-UA" dirty="0" smtClean="0"/>
            <a:t>півріччями</a:t>
          </a:r>
          <a:endParaRPr lang="ru-RU" dirty="0"/>
        </a:p>
      </dgm:t>
    </dgm:pt>
    <dgm:pt modelId="{22EBBFE4-3A69-4582-8E01-AB5FCF1242F9}" type="parTrans" cxnId="{9DBBD793-4D70-485D-9A08-D34A2CEA18EA}">
      <dgm:prSet/>
      <dgm:spPr/>
      <dgm:t>
        <a:bodyPr/>
        <a:lstStyle/>
        <a:p>
          <a:endParaRPr lang="ru-RU"/>
        </a:p>
      </dgm:t>
    </dgm:pt>
    <dgm:pt modelId="{98038C2C-590A-466A-89E9-F6ACF125A437}" type="sibTrans" cxnId="{9DBBD793-4D70-485D-9A08-D34A2CEA18EA}">
      <dgm:prSet/>
      <dgm:spPr/>
      <dgm:t>
        <a:bodyPr/>
        <a:lstStyle/>
        <a:p>
          <a:endParaRPr lang="ru-RU"/>
        </a:p>
      </dgm:t>
    </dgm:pt>
    <dgm:pt modelId="{4A939F9E-3D84-4836-9ADD-FB091539C9D1}">
      <dgm:prSet phldrT="[Текст]"/>
      <dgm:spPr/>
      <dgm:t>
        <a:bodyPr/>
        <a:lstStyle/>
        <a:p>
          <a:r>
            <a:rPr lang="uk-UA" dirty="0" smtClean="0"/>
            <a:t>семестрами</a:t>
          </a:r>
          <a:endParaRPr lang="ru-RU" dirty="0"/>
        </a:p>
      </dgm:t>
    </dgm:pt>
    <dgm:pt modelId="{9416B539-F58D-4554-9DE8-C2813B77CE64}" type="parTrans" cxnId="{F4BF40D2-F4F6-4762-B80A-AB6E89FA2E99}">
      <dgm:prSet/>
      <dgm:spPr/>
      <dgm:t>
        <a:bodyPr/>
        <a:lstStyle/>
        <a:p>
          <a:endParaRPr lang="ru-RU"/>
        </a:p>
      </dgm:t>
    </dgm:pt>
    <dgm:pt modelId="{DF84BCD8-2201-4CE4-85C9-081B74581C2F}" type="sibTrans" cxnId="{F4BF40D2-F4F6-4762-B80A-AB6E89FA2E99}">
      <dgm:prSet/>
      <dgm:spPr/>
      <dgm:t>
        <a:bodyPr/>
        <a:lstStyle/>
        <a:p>
          <a:endParaRPr lang="ru-RU"/>
        </a:p>
      </dgm:t>
    </dgm:pt>
    <dgm:pt modelId="{C3B06B58-D330-4504-8A84-E844BDCF347D}" type="pres">
      <dgm:prSet presAssocID="{E8363A91-B3DC-416A-8242-4029624BEF8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4C34F7D-B9B5-4A69-953D-3CAEFA8E255A}" type="pres">
      <dgm:prSet presAssocID="{0EC55B4B-1F12-4D58-A5B7-B7C489B7168E}" presName="Accent1" presStyleCnt="0"/>
      <dgm:spPr/>
    </dgm:pt>
    <dgm:pt modelId="{0B30EEA3-093B-4AF6-B4A4-B5F0A9614D6C}" type="pres">
      <dgm:prSet presAssocID="{0EC55B4B-1F12-4D58-A5B7-B7C489B7168E}" presName="Accent" presStyleLbl="node1" presStyleIdx="0" presStyleCnt="3"/>
      <dgm:spPr/>
    </dgm:pt>
    <dgm:pt modelId="{C5AEFDC2-E717-49FE-9BFD-554E371B91E5}" type="pres">
      <dgm:prSet presAssocID="{0EC55B4B-1F12-4D58-A5B7-B7C489B7168E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1D774-3470-4A63-99B2-53ADE5479B00}" type="pres">
      <dgm:prSet presAssocID="{245BC860-64AB-48B5-9080-12BE668E021E}" presName="Accent2" presStyleCnt="0"/>
      <dgm:spPr/>
    </dgm:pt>
    <dgm:pt modelId="{ABA5136C-BACA-4047-8AAD-24A2B2AA33C5}" type="pres">
      <dgm:prSet presAssocID="{245BC860-64AB-48B5-9080-12BE668E021E}" presName="Accent" presStyleLbl="node1" presStyleIdx="1" presStyleCnt="3"/>
      <dgm:spPr/>
    </dgm:pt>
    <dgm:pt modelId="{6670EB9D-3A2A-4185-B73C-834B55A5E5DB}" type="pres">
      <dgm:prSet presAssocID="{245BC860-64AB-48B5-9080-12BE668E021E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8EBBE7-6D00-4411-B5D7-074FEA165140}" type="pres">
      <dgm:prSet presAssocID="{4A939F9E-3D84-4836-9ADD-FB091539C9D1}" presName="Accent3" presStyleCnt="0"/>
      <dgm:spPr/>
    </dgm:pt>
    <dgm:pt modelId="{8A1B03EB-5BA8-40E9-82DF-AEA228A4FC1A}" type="pres">
      <dgm:prSet presAssocID="{4A939F9E-3D84-4836-9ADD-FB091539C9D1}" presName="Accent" presStyleLbl="node1" presStyleIdx="2" presStyleCnt="3"/>
      <dgm:spPr/>
    </dgm:pt>
    <dgm:pt modelId="{09D797CE-38EB-46D4-8A08-095DE1848EAE}" type="pres">
      <dgm:prSet presAssocID="{4A939F9E-3D84-4836-9ADD-FB091539C9D1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BF40D2-F4F6-4762-B80A-AB6E89FA2E99}" srcId="{E8363A91-B3DC-416A-8242-4029624BEF86}" destId="{4A939F9E-3D84-4836-9ADD-FB091539C9D1}" srcOrd="2" destOrd="0" parTransId="{9416B539-F58D-4554-9DE8-C2813B77CE64}" sibTransId="{DF84BCD8-2201-4CE4-85C9-081B74581C2F}"/>
    <dgm:cxn modelId="{39246815-A533-47CB-8E05-5CAE30F5EFA2}" type="presOf" srcId="{245BC860-64AB-48B5-9080-12BE668E021E}" destId="{6670EB9D-3A2A-4185-B73C-834B55A5E5DB}" srcOrd="0" destOrd="0" presId="urn:microsoft.com/office/officeart/2009/layout/CircleArrowProcess"/>
    <dgm:cxn modelId="{2DB613CE-D93B-4558-81CE-E47AE6C8DAD7}" type="presOf" srcId="{E8363A91-B3DC-416A-8242-4029624BEF86}" destId="{C3B06B58-D330-4504-8A84-E844BDCF347D}" srcOrd="0" destOrd="0" presId="urn:microsoft.com/office/officeart/2009/layout/CircleArrowProcess"/>
    <dgm:cxn modelId="{C374C839-E85F-4E6B-9F45-18178895198F}" type="presOf" srcId="{0EC55B4B-1F12-4D58-A5B7-B7C489B7168E}" destId="{C5AEFDC2-E717-49FE-9BFD-554E371B91E5}" srcOrd="0" destOrd="0" presId="urn:microsoft.com/office/officeart/2009/layout/CircleArrowProcess"/>
    <dgm:cxn modelId="{9DBBD793-4D70-485D-9A08-D34A2CEA18EA}" srcId="{E8363A91-B3DC-416A-8242-4029624BEF86}" destId="{245BC860-64AB-48B5-9080-12BE668E021E}" srcOrd="1" destOrd="0" parTransId="{22EBBFE4-3A69-4582-8E01-AB5FCF1242F9}" sibTransId="{98038C2C-590A-466A-89E9-F6ACF125A437}"/>
    <dgm:cxn modelId="{A963FFA2-BFEA-4A76-90F7-D94A56C378E8}" type="presOf" srcId="{4A939F9E-3D84-4836-9ADD-FB091539C9D1}" destId="{09D797CE-38EB-46D4-8A08-095DE1848EAE}" srcOrd="0" destOrd="0" presId="urn:microsoft.com/office/officeart/2009/layout/CircleArrowProcess"/>
    <dgm:cxn modelId="{6D662F4E-061B-4928-A065-A5ECFE7D0E2A}" srcId="{E8363A91-B3DC-416A-8242-4029624BEF86}" destId="{0EC55B4B-1F12-4D58-A5B7-B7C489B7168E}" srcOrd="0" destOrd="0" parTransId="{102C28CE-0599-477B-83B7-F4E079E0EC66}" sibTransId="{760517D5-2ED3-4856-AA60-CC5573A428DB}"/>
    <dgm:cxn modelId="{A6155828-BC03-4008-866B-660C78A92EA2}" type="presParOf" srcId="{C3B06B58-D330-4504-8A84-E844BDCF347D}" destId="{44C34F7D-B9B5-4A69-953D-3CAEFA8E255A}" srcOrd="0" destOrd="0" presId="urn:microsoft.com/office/officeart/2009/layout/CircleArrowProcess"/>
    <dgm:cxn modelId="{D54F8F2B-D0A0-4640-8E09-4C51FAD59877}" type="presParOf" srcId="{44C34F7D-B9B5-4A69-953D-3CAEFA8E255A}" destId="{0B30EEA3-093B-4AF6-B4A4-B5F0A9614D6C}" srcOrd="0" destOrd="0" presId="urn:microsoft.com/office/officeart/2009/layout/CircleArrowProcess"/>
    <dgm:cxn modelId="{DB19B5EA-BD78-42F2-86DC-25CDEA4BC187}" type="presParOf" srcId="{C3B06B58-D330-4504-8A84-E844BDCF347D}" destId="{C5AEFDC2-E717-49FE-9BFD-554E371B91E5}" srcOrd="1" destOrd="0" presId="urn:microsoft.com/office/officeart/2009/layout/CircleArrowProcess"/>
    <dgm:cxn modelId="{C08EB3BC-E15C-440E-9CEC-CC563819225D}" type="presParOf" srcId="{C3B06B58-D330-4504-8A84-E844BDCF347D}" destId="{7951D774-3470-4A63-99B2-53ADE5479B00}" srcOrd="2" destOrd="0" presId="urn:microsoft.com/office/officeart/2009/layout/CircleArrowProcess"/>
    <dgm:cxn modelId="{AADDC9B3-F610-4E9B-928C-6499016F8A26}" type="presParOf" srcId="{7951D774-3470-4A63-99B2-53ADE5479B00}" destId="{ABA5136C-BACA-4047-8AAD-24A2B2AA33C5}" srcOrd="0" destOrd="0" presId="urn:microsoft.com/office/officeart/2009/layout/CircleArrowProcess"/>
    <dgm:cxn modelId="{21E8FDCA-FFF7-4705-8E9A-505D29BDEA21}" type="presParOf" srcId="{C3B06B58-D330-4504-8A84-E844BDCF347D}" destId="{6670EB9D-3A2A-4185-B73C-834B55A5E5DB}" srcOrd="3" destOrd="0" presId="urn:microsoft.com/office/officeart/2009/layout/CircleArrowProcess"/>
    <dgm:cxn modelId="{0CF03EB4-CEA6-4A95-BCC2-A795A2BF4C8E}" type="presParOf" srcId="{C3B06B58-D330-4504-8A84-E844BDCF347D}" destId="{A68EBBE7-6D00-4411-B5D7-074FEA165140}" srcOrd="4" destOrd="0" presId="urn:microsoft.com/office/officeart/2009/layout/CircleArrowProcess"/>
    <dgm:cxn modelId="{29E24E01-AF3D-4B06-814D-F6E823135E49}" type="presParOf" srcId="{A68EBBE7-6D00-4411-B5D7-074FEA165140}" destId="{8A1B03EB-5BA8-40E9-82DF-AEA228A4FC1A}" srcOrd="0" destOrd="0" presId="urn:microsoft.com/office/officeart/2009/layout/CircleArrowProcess"/>
    <dgm:cxn modelId="{AE17F80D-F32C-41A8-9A5E-70F6AAB81C3D}" type="presParOf" srcId="{C3B06B58-D330-4504-8A84-E844BDCF347D}" destId="{09D797CE-38EB-46D4-8A08-095DE1848EAE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E1984D9-5508-4D35-B149-76D6E9FEDF27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3BCE1A8-5C83-4574-B309-AF293F2025EC}">
      <dgm:prSet phldrT="[Текст]"/>
      <dgm:spPr/>
      <dgm:t>
        <a:bodyPr/>
        <a:lstStyle/>
        <a:p>
          <a:r>
            <a:rPr lang="uk-UA" dirty="0" smtClean="0"/>
            <a:t>Мета: створення комфортного середовища</a:t>
          </a:r>
          <a:endParaRPr lang="ru-RU" dirty="0"/>
        </a:p>
      </dgm:t>
    </dgm:pt>
    <dgm:pt modelId="{4853BF93-3088-4545-8610-F226D3DB8935}" type="parTrans" cxnId="{13D690AC-3605-4A29-A65D-F6655503372C}">
      <dgm:prSet/>
      <dgm:spPr/>
      <dgm:t>
        <a:bodyPr/>
        <a:lstStyle/>
        <a:p>
          <a:endParaRPr lang="ru-RU"/>
        </a:p>
      </dgm:t>
    </dgm:pt>
    <dgm:pt modelId="{8EBBDF69-500A-4844-8B7F-9612218469EA}" type="sibTrans" cxnId="{13D690AC-3605-4A29-A65D-F6655503372C}">
      <dgm:prSet/>
      <dgm:spPr/>
      <dgm:t>
        <a:bodyPr/>
        <a:lstStyle/>
        <a:p>
          <a:endParaRPr lang="ru-RU"/>
        </a:p>
      </dgm:t>
    </dgm:pt>
    <dgm:pt modelId="{2F27D731-18A4-4631-BB5A-3ACCC28B87D0}">
      <dgm:prSet phldrT="[Текст]"/>
      <dgm:spPr/>
      <dgm:t>
        <a:bodyPr/>
        <a:lstStyle/>
        <a:p>
          <a:r>
            <a:rPr lang="uk-UA" smtClean="0"/>
            <a:t>мотивація на навчання </a:t>
          </a:r>
          <a:endParaRPr lang="ru-RU" dirty="0"/>
        </a:p>
      </dgm:t>
    </dgm:pt>
    <dgm:pt modelId="{13D0D9CB-5D67-4636-A44E-1F4C8AACADB0}" type="parTrans" cxnId="{2603B443-5D2B-4A7B-B8D9-8D628AC6435D}">
      <dgm:prSet/>
      <dgm:spPr/>
      <dgm:t>
        <a:bodyPr/>
        <a:lstStyle/>
        <a:p>
          <a:endParaRPr lang="ru-RU"/>
        </a:p>
      </dgm:t>
    </dgm:pt>
    <dgm:pt modelId="{206227B2-29E1-4977-A568-3FD2F1BD679B}" type="sibTrans" cxnId="{2603B443-5D2B-4A7B-B8D9-8D628AC6435D}">
      <dgm:prSet/>
      <dgm:spPr/>
      <dgm:t>
        <a:bodyPr/>
        <a:lstStyle/>
        <a:p>
          <a:endParaRPr lang="ru-RU"/>
        </a:p>
      </dgm:t>
    </dgm:pt>
    <dgm:pt modelId="{3B6058CE-812B-482F-B4D0-64F2186A3DD6}">
      <dgm:prSet phldrT="[Текст]"/>
      <dgm:spPr/>
      <dgm:t>
        <a:bodyPr/>
        <a:lstStyle/>
        <a:p>
          <a:r>
            <a:rPr lang="uk-UA" dirty="0" smtClean="0"/>
            <a:t>15-25 хвилин</a:t>
          </a:r>
          <a:endParaRPr lang="ru-RU" dirty="0"/>
        </a:p>
      </dgm:t>
    </dgm:pt>
    <dgm:pt modelId="{2CC9AAA4-2E5C-4D3C-A918-375D5EE3F1FC}" type="parTrans" cxnId="{E67AF4F1-4BBE-4DB0-A43E-2A83762295D9}">
      <dgm:prSet/>
      <dgm:spPr/>
      <dgm:t>
        <a:bodyPr/>
        <a:lstStyle/>
        <a:p>
          <a:endParaRPr lang="ru-RU"/>
        </a:p>
      </dgm:t>
    </dgm:pt>
    <dgm:pt modelId="{7C6D6AA0-0C8C-443D-B5B1-BB0CDD4C4082}" type="sibTrans" cxnId="{E67AF4F1-4BBE-4DB0-A43E-2A83762295D9}">
      <dgm:prSet/>
      <dgm:spPr/>
      <dgm:t>
        <a:bodyPr/>
        <a:lstStyle/>
        <a:p>
          <a:endParaRPr lang="ru-RU"/>
        </a:p>
      </dgm:t>
    </dgm:pt>
    <dgm:pt modelId="{A0C3C645-8B86-4BC3-93DF-B8D951346045}">
      <dgm:prSet phldrT="[Текст]" phldr="1"/>
      <dgm:spPr/>
      <dgm:t>
        <a:bodyPr/>
        <a:lstStyle/>
        <a:p>
          <a:endParaRPr lang="ru-RU"/>
        </a:p>
      </dgm:t>
    </dgm:pt>
    <dgm:pt modelId="{E0BE7542-A74C-4F62-8F34-DECBF42840A9}" type="parTrans" cxnId="{1D793273-D76D-4D72-9BEC-87A08923BB1C}">
      <dgm:prSet/>
      <dgm:spPr/>
      <dgm:t>
        <a:bodyPr/>
        <a:lstStyle/>
        <a:p>
          <a:endParaRPr lang="ru-RU"/>
        </a:p>
      </dgm:t>
    </dgm:pt>
    <dgm:pt modelId="{179672F6-2F66-4F24-BB29-FBFB3E5C0009}" type="sibTrans" cxnId="{1D793273-D76D-4D72-9BEC-87A08923BB1C}">
      <dgm:prSet/>
      <dgm:spPr/>
      <dgm:t>
        <a:bodyPr/>
        <a:lstStyle/>
        <a:p>
          <a:endParaRPr lang="ru-RU"/>
        </a:p>
      </dgm:t>
    </dgm:pt>
    <dgm:pt modelId="{B2E32717-D8DF-4398-9C04-688DC1D35968}" type="pres">
      <dgm:prSet presAssocID="{6E1984D9-5508-4D35-B149-76D6E9FEDF27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9D0C46E-110A-4D7A-922E-5EF6F09C2B19}" type="pres">
      <dgm:prSet presAssocID="{93BCE1A8-5C83-4574-B309-AF293F2025EC}" presName="composite" presStyleCnt="0"/>
      <dgm:spPr/>
    </dgm:pt>
    <dgm:pt modelId="{72219C2F-8221-48C3-BEEC-A2B892B22527}" type="pres">
      <dgm:prSet presAssocID="{93BCE1A8-5C83-4574-B309-AF293F2025EC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E380BE-3613-4072-A046-514D4CF43142}" type="pres">
      <dgm:prSet presAssocID="{93BCE1A8-5C83-4574-B309-AF293F2025EC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CA8882-9711-4502-8416-425BC6B12485}" type="pres">
      <dgm:prSet presAssocID="{93BCE1A8-5C83-4574-B309-AF293F2025EC}" presName="BalanceSpacing" presStyleCnt="0"/>
      <dgm:spPr/>
    </dgm:pt>
    <dgm:pt modelId="{90C22250-2A02-42C1-9BAE-C1654BFBD998}" type="pres">
      <dgm:prSet presAssocID="{93BCE1A8-5C83-4574-B309-AF293F2025EC}" presName="BalanceSpacing1" presStyleCnt="0"/>
      <dgm:spPr/>
    </dgm:pt>
    <dgm:pt modelId="{E8778964-8AE0-4686-87A1-21CED15B9595}" type="pres">
      <dgm:prSet presAssocID="{8EBBDF69-500A-4844-8B7F-9612218469EA}" presName="Accent1Text" presStyleLbl="node1" presStyleIdx="1" presStyleCnt="6"/>
      <dgm:spPr/>
      <dgm:t>
        <a:bodyPr/>
        <a:lstStyle/>
        <a:p>
          <a:endParaRPr lang="ru-RU"/>
        </a:p>
      </dgm:t>
    </dgm:pt>
    <dgm:pt modelId="{0E32B53E-CECC-498B-BECA-4A798F0368C9}" type="pres">
      <dgm:prSet presAssocID="{8EBBDF69-500A-4844-8B7F-9612218469EA}" presName="spaceBetweenRectangles" presStyleCnt="0"/>
      <dgm:spPr/>
    </dgm:pt>
    <dgm:pt modelId="{0BD7CEA4-9C1E-4047-ADB8-FF922A4A3D30}" type="pres">
      <dgm:prSet presAssocID="{2F27D731-18A4-4631-BB5A-3ACCC28B87D0}" presName="composite" presStyleCnt="0"/>
      <dgm:spPr/>
    </dgm:pt>
    <dgm:pt modelId="{17E775E1-454D-4332-A06D-41097DC6C094}" type="pres">
      <dgm:prSet presAssocID="{2F27D731-18A4-4631-BB5A-3ACCC28B87D0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0C1738-1130-4227-86A2-CF0A8D471C8D}" type="pres">
      <dgm:prSet presAssocID="{2F27D731-18A4-4631-BB5A-3ACCC28B87D0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07D2D12D-A9CA-4F9C-A284-D9F8B69027B3}" type="pres">
      <dgm:prSet presAssocID="{2F27D731-18A4-4631-BB5A-3ACCC28B87D0}" presName="BalanceSpacing" presStyleCnt="0"/>
      <dgm:spPr/>
    </dgm:pt>
    <dgm:pt modelId="{1DDB8F3D-AC12-4030-A9FD-8C525756E0A0}" type="pres">
      <dgm:prSet presAssocID="{2F27D731-18A4-4631-BB5A-3ACCC28B87D0}" presName="BalanceSpacing1" presStyleCnt="0"/>
      <dgm:spPr/>
    </dgm:pt>
    <dgm:pt modelId="{32DAA8C7-0D7F-490D-ADC8-CAFBC20A72BC}" type="pres">
      <dgm:prSet presAssocID="{206227B2-29E1-4977-A568-3FD2F1BD679B}" presName="Accent1Text" presStyleLbl="node1" presStyleIdx="3" presStyleCnt="6"/>
      <dgm:spPr/>
      <dgm:t>
        <a:bodyPr/>
        <a:lstStyle/>
        <a:p>
          <a:endParaRPr lang="ru-RU"/>
        </a:p>
      </dgm:t>
    </dgm:pt>
    <dgm:pt modelId="{505FD247-F99F-41E3-9B04-508305471835}" type="pres">
      <dgm:prSet presAssocID="{206227B2-29E1-4977-A568-3FD2F1BD679B}" presName="spaceBetweenRectangles" presStyleCnt="0"/>
      <dgm:spPr/>
    </dgm:pt>
    <dgm:pt modelId="{257E7720-DA16-4870-A85D-9AC484A7B8D0}" type="pres">
      <dgm:prSet presAssocID="{3B6058CE-812B-482F-B4D0-64F2186A3DD6}" presName="composite" presStyleCnt="0"/>
      <dgm:spPr/>
    </dgm:pt>
    <dgm:pt modelId="{98FB6806-1EF6-4C71-B255-22F37D14599E}" type="pres">
      <dgm:prSet presAssocID="{3B6058CE-812B-482F-B4D0-64F2186A3DD6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A97EE3-3405-4543-8132-8780A9183736}" type="pres">
      <dgm:prSet presAssocID="{3B6058CE-812B-482F-B4D0-64F2186A3DD6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15BC76-1CF2-4892-8217-7C770AB9A5B3}" type="pres">
      <dgm:prSet presAssocID="{3B6058CE-812B-482F-B4D0-64F2186A3DD6}" presName="BalanceSpacing" presStyleCnt="0"/>
      <dgm:spPr/>
    </dgm:pt>
    <dgm:pt modelId="{801EF861-9D5B-4C91-AD3F-44E687A63234}" type="pres">
      <dgm:prSet presAssocID="{3B6058CE-812B-482F-B4D0-64F2186A3DD6}" presName="BalanceSpacing1" presStyleCnt="0"/>
      <dgm:spPr/>
    </dgm:pt>
    <dgm:pt modelId="{0B885C21-0292-4D92-92C1-3D325E31EBD7}" type="pres">
      <dgm:prSet presAssocID="{7C6D6AA0-0C8C-443D-B5B1-BB0CDD4C4082}" presName="Accent1Text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713A0E71-EE06-478B-AB7C-FD103B6026BC}" type="presOf" srcId="{A0C3C645-8B86-4BC3-93DF-B8D951346045}" destId="{73A97EE3-3405-4543-8132-8780A9183736}" srcOrd="0" destOrd="0" presId="urn:microsoft.com/office/officeart/2008/layout/AlternatingHexagons"/>
    <dgm:cxn modelId="{8C580963-4080-4339-A688-9FAF6EB799C2}" type="presOf" srcId="{7C6D6AA0-0C8C-443D-B5B1-BB0CDD4C4082}" destId="{0B885C21-0292-4D92-92C1-3D325E31EBD7}" srcOrd="0" destOrd="0" presId="urn:microsoft.com/office/officeart/2008/layout/AlternatingHexagons"/>
    <dgm:cxn modelId="{7C814D90-6E97-4FFD-B903-AEA9D61FFCB3}" type="presOf" srcId="{3B6058CE-812B-482F-B4D0-64F2186A3DD6}" destId="{98FB6806-1EF6-4C71-B255-22F37D14599E}" srcOrd="0" destOrd="0" presId="urn:microsoft.com/office/officeart/2008/layout/AlternatingHexagons"/>
    <dgm:cxn modelId="{6E338DB5-E5E7-4207-AA1F-6EB7A4FFAA0B}" type="presOf" srcId="{206227B2-29E1-4977-A568-3FD2F1BD679B}" destId="{32DAA8C7-0D7F-490D-ADC8-CAFBC20A72BC}" srcOrd="0" destOrd="0" presId="urn:microsoft.com/office/officeart/2008/layout/AlternatingHexagons"/>
    <dgm:cxn modelId="{D83F8A8E-6A9B-4FD8-A438-C215779557D1}" type="presOf" srcId="{6E1984D9-5508-4D35-B149-76D6E9FEDF27}" destId="{B2E32717-D8DF-4398-9C04-688DC1D35968}" srcOrd="0" destOrd="0" presId="urn:microsoft.com/office/officeart/2008/layout/AlternatingHexagons"/>
    <dgm:cxn modelId="{13D690AC-3605-4A29-A65D-F6655503372C}" srcId="{6E1984D9-5508-4D35-B149-76D6E9FEDF27}" destId="{93BCE1A8-5C83-4574-B309-AF293F2025EC}" srcOrd="0" destOrd="0" parTransId="{4853BF93-3088-4545-8610-F226D3DB8935}" sibTransId="{8EBBDF69-500A-4844-8B7F-9612218469EA}"/>
    <dgm:cxn modelId="{2603B443-5D2B-4A7B-B8D9-8D628AC6435D}" srcId="{6E1984D9-5508-4D35-B149-76D6E9FEDF27}" destId="{2F27D731-18A4-4631-BB5A-3ACCC28B87D0}" srcOrd="1" destOrd="0" parTransId="{13D0D9CB-5D67-4636-A44E-1F4C8AACADB0}" sibTransId="{206227B2-29E1-4977-A568-3FD2F1BD679B}"/>
    <dgm:cxn modelId="{7551E77F-19F2-4999-A856-25A0C44C3D5C}" type="presOf" srcId="{8EBBDF69-500A-4844-8B7F-9612218469EA}" destId="{E8778964-8AE0-4686-87A1-21CED15B9595}" srcOrd="0" destOrd="0" presId="urn:microsoft.com/office/officeart/2008/layout/AlternatingHexagons"/>
    <dgm:cxn modelId="{6E8ECC11-3097-4A18-AB8B-2739463A2047}" type="presOf" srcId="{2F27D731-18A4-4631-BB5A-3ACCC28B87D0}" destId="{17E775E1-454D-4332-A06D-41097DC6C094}" srcOrd="0" destOrd="0" presId="urn:microsoft.com/office/officeart/2008/layout/AlternatingHexagons"/>
    <dgm:cxn modelId="{1D793273-D76D-4D72-9BEC-87A08923BB1C}" srcId="{3B6058CE-812B-482F-B4D0-64F2186A3DD6}" destId="{A0C3C645-8B86-4BC3-93DF-B8D951346045}" srcOrd="0" destOrd="0" parTransId="{E0BE7542-A74C-4F62-8F34-DECBF42840A9}" sibTransId="{179672F6-2F66-4F24-BB29-FBFB3E5C0009}"/>
    <dgm:cxn modelId="{C27F1AF7-8240-404E-9E91-25602776DE1D}" type="presOf" srcId="{93BCE1A8-5C83-4574-B309-AF293F2025EC}" destId="{72219C2F-8221-48C3-BEEC-A2B892B22527}" srcOrd="0" destOrd="0" presId="urn:microsoft.com/office/officeart/2008/layout/AlternatingHexagons"/>
    <dgm:cxn modelId="{E67AF4F1-4BBE-4DB0-A43E-2A83762295D9}" srcId="{6E1984D9-5508-4D35-B149-76D6E9FEDF27}" destId="{3B6058CE-812B-482F-B4D0-64F2186A3DD6}" srcOrd="2" destOrd="0" parTransId="{2CC9AAA4-2E5C-4D3C-A918-375D5EE3F1FC}" sibTransId="{7C6D6AA0-0C8C-443D-B5B1-BB0CDD4C4082}"/>
    <dgm:cxn modelId="{27EFEF3C-E643-4D0A-832E-237CD7D58225}" type="presParOf" srcId="{B2E32717-D8DF-4398-9C04-688DC1D35968}" destId="{69D0C46E-110A-4D7A-922E-5EF6F09C2B19}" srcOrd="0" destOrd="0" presId="urn:microsoft.com/office/officeart/2008/layout/AlternatingHexagons"/>
    <dgm:cxn modelId="{70D6BEFA-F722-4A95-9AF4-C9D55CC9D9BB}" type="presParOf" srcId="{69D0C46E-110A-4D7A-922E-5EF6F09C2B19}" destId="{72219C2F-8221-48C3-BEEC-A2B892B22527}" srcOrd="0" destOrd="0" presId="urn:microsoft.com/office/officeart/2008/layout/AlternatingHexagons"/>
    <dgm:cxn modelId="{99A4F772-4E62-44C6-85A0-5F67B02ECFC1}" type="presParOf" srcId="{69D0C46E-110A-4D7A-922E-5EF6F09C2B19}" destId="{17E380BE-3613-4072-A046-514D4CF43142}" srcOrd="1" destOrd="0" presId="urn:microsoft.com/office/officeart/2008/layout/AlternatingHexagons"/>
    <dgm:cxn modelId="{07741CBB-44E3-4B4A-956B-8A67EAA69865}" type="presParOf" srcId="{69D0C46E-110A-4D7A-922E-5EF6F09C2B19}" destId="{24CA8882-9711-4502-8416-425BC6B12485}" srcOrd="2" destOrd="0" presId="urn:microsoft.com/office/officeart/2008/layout/AlternatingHexagons"/>
    <dgm:cxn modelId="{97FA705E-E9E7-4D08-B46E-A1DC1AAE2B71}" type="presParOf" srcId="{69D0C46E-110A-4D7A-922E-5EF6F09C2B19}" destId="{90C22250-2A02-42C1-9BAE-C1654BFBD998}" srcOrd="3" destOrd="0" presId="urn:microsoft.com/office/officeart/2008/layout/AlternatingHexagons"/>
    <dgm:cxn modelId="{302A4BF4-6D9D-49A9-9A00-5FF1C86F6B01}" type="presParOf" srcId="{69D0C46E-110A-4D7A-922E-5EF6F09C2B19}" destId="{E8778964-8AE0-4686-87A1-21CED15B9595}" srcOrd="4" destOrd="0" presId="urn:microsoft.com/office/officeart/2008/layout/AlternatingHexagons"/>
    <dgm:cxn modelId="{7E01DE7C-80D0-46E2-831E-ADDAC8BA9FE2}" type="presParOf" srcId="{B2E32717-D8DF-4398-9C04-688DC1D35968}" destId="{0E32B53E-CECC-498B-BECA-4A798F0368C9}" srcOrd="1" destOrd="0" presId="urn:microsoft.com/office/officeart/2008/layout/AlternatingHexagons"/>
    <dgm:cxn modelId="{49244CB0-B27A-4EE0-A6F0-7FB3B633715D}" type="presParOf" srcId="{B2E32717-D8DF-4398-9C04-688DC1D35968}" destId="{0BD7CEA4-9C1E-4047-ADB8-FF922A4A3D30}" srcOrd="2" destOrd="0" presId="urn:microsoft.com/office/officeart/2008/layout/AlternatingHexagons"/>
    <dgm:cxn modelId="{E3D53DED-1495-4A62-9D7A-EEBEDC4D9201}" type="presParOf" srcId="{0BD7CEA4-9C1E-4047-ADB8-FF922A4A3D30}" destId="{17E775E1-454D-4332-A06D-41097DC6C094}" srcOrd="0" destOrd="0" presId="urn:microsoft.com/office/officeart/2008/layout/AlternatingHexagons"/>
    <dgm:cxn modelId="{A6477FAD-D908-4B03-AC0D-41384DE1169B}" type="presParOf" srcId="{0BD7CEA4-9C1E-4047-ADB8-FF922A4A3D30}" destId="{CD0C1738-1130-4227-86A2-CF0A8D471C8D}" srcOrd="1" destOrd="0" presId="urn:microsoft.com/office/officeart/2008/layout/AlternatingHexagons"/>
    <dgm:cxn modelId="{78682693-E6D7-4002-8448-9845B5CA864D}" type="presParOf" srcId="{0BD7CEA4-9C1E-4047-ADB8-FF922A4A3D30}" destId="{07D2D12D-A9CA-4F9C-A284-D9F8B69027B3}" srcOrd="2" destOrd="0" presId="urn:microsoft.com/office/officeart/2008/layout/AlternatingHexagons"/>
    <dgm:cxn modelId="{4CBD2E00-B6E4-43D2-BAC6-F54DBE1B435D}" type="presParOf" srcId="{0BD7CEA4-9C1E-4047-ADB8-FF922A4A3D30}" destId="{1DDB8F3D-AC12-4030-A9FD-8C525756E0A0}" srcOrd="3" destOrd="0" presId="urn:microsoft.com/office/officeart/2008/layout/AlternatingHexagons"/>
    <dgm:cxn modelId="{947A03C5-9BC1-490E-B3BD-7F832390420D}" type="presParOf" srcId="{0BD7CEA4-9C1E-4047-ADB8-FF922A4A3D30}" destId="{32DAA8C7-0D7F-490D-ADC8-CAFBC20A72BC}" srcOrd="4" destOrd="0" presId="urn:microsoft.com/office/officeart/2008/layout/AlternatingHexagons"/>
    <dgm:cxn modelId="{03C242BA-E3FB-48EA-8257-157DC6E8C0F1}" type="presParOf" srcId="{B2E32717-D8DF-4398-9C04-688DC1D35968}" destId="{505FD247-F99F-41E3-9B04-508305471835}" srcOrd="3" destOrd="0" presId="urn:microsoft.com/office/officeart/2008/layout/AlternatingHexagons"/>
    <dgm:cxn modelId="{9033805C-F34A-4445-9110-52A869E6FAFE}" type="presParOf" srcId="{B2E32717-D8DF-4398-9C04-688DC1D35968}" destId="{257E7720-DA16-4870-A85D-9AC484A7B8D0}" srcOrd="4" destOrd="0" presId="urn:microsoft.com/office/officeart/2008/layout/AlternatingHexagons"/>
    <dgm:cxn modelId="{3355D06C-7E69-4B0B-86DD-E69E8D901CB4}" type="presParOf" srcId="{257E7720-DA16-4870-A85D-9AC484A7B8D0}" destId="{98FB6806-1EF6-4C71-B255-22F37D14599E}" srcOrd="0" destOrd="0" presId="urn:microsoft.com/office/officeart/2008/layout/AlternatingHexagons"/>
    <dgm:cxn modelId="{AA2384C9-8992-4407-8B1F-A2B16DFA5C94}" type="presParOf" srcId="{257E7720-DA16-4870-A85D-9AC484A7B8D0}" destId="{73A97EE3-3405-4543-8132-8780A9183736}" srcOrd="1" destOrd="0" presId="urn:microsoft.com/office/officeart/2008/layout/AlternatingHexagons"/>
    <dgm:cxn modelId="{C6842FE2-6BFD-452A-A48A-72F34177A3B8}" type="presParOf" srcId="{257E7720-DA16-4870-A85D-9AC484A7B8D0}" destId="{2515BC76-1CF2-4892-8217-7C770AB9A5B3}" srcOrd="2" destOrd="0" presId="urn:microsoft.com/office/officeart/2008/layout/AlternatingHexagons"/>
    <dgm:cxn modelId="{A2409602-2DAD-4114-A7F7-196871EDA7FC}" type="presParOf" srcId="{257E7720-DA16-4870-A85D-9AC484A7B8D0}" destId="{801EF861-9D5B-4C91-AD3F-44E687A63234}" srcOrd="3" destOrd="0" presId="urn:microsoft.com/office/officeart/2008/layout/AlternatingHexagons"/>
    <dgm:cxn modelId="{43406A36-3A39-4C76-ADA1-723138D96E9E}" type="presParOf" srcId="{257E7720-DA16-4870-A85D-9AC484A7B8D0}" destId="{0B885C21-0292-4D92-92C1-3D325E31EBD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5849470-79C6-4C94-B32E-90F5F19585D3}" type="doc">
      <dgm:prSet loTypeId="urn:microsoft.com/office/officeart/2005/8/layout/pyramid2" loCatId="pyramid" qsTypeId="urn:microsoft.com/office/officeart/2005/8/quickstyle/simple1" qsCatId="simple" csTypeId="urn:microsoft.com/office/officeart/2005/8/colors/colorful4" csCatId="colorful" phldr="1"/>
      <dgm:spPr/>
    </dgm:pt>
    <dgm:pt modelId="{3C8D0B1D-CF5A-4560-A72B-299E89EC41D3}">
      <dgm:prSet phldrT="[Текст]"/>
      <dgm:spPr/>
      <dgm:t>
        <a:bodyPr/>
        <a:lstStyle/>
        <a:p>
          <a:r>
            <a:rPr lang="uk-UA" dirty="0" smtClean="0"/>
            <a:t>у перших класах – </a:t>
          </a:r>
        </a:p>
        <a:p>
          <a:r>
            <a:rPr lang="uk-UA" dirty="0" smtClean="0"/>
            <a:t>35 хвилин,</a:t>
          </a:r>
          <a:endParaRPr lang="ru-RU" dirty="0"/>
        </a:p>
      </dgm:t>
    </dgm:pt>
    <dgm:pt modelId="{2EC54136-D99B-4329-BE77-A7F0674E4E5A}" type="parTrans" cxnId="{9A9DEBCA-6859-4355-8DBA-48F981DFDEDA}">
      <dgm:prSet/>
      <dgm:spPr/>
      <dgm:t>
        <a:bodyPr/>
        <a:lstStyle/>
        <a:p>
          <a:endParaRPr lang="ru-RU"/>
        </a:p>
      </dgm:t>
    </dgm:pt>
    <dgm:pt modelId="{EDBA8F44-09A5-494E-A292-3D7E68319C15}" type="sibTrans" cxnId="{9A9DEBCA-6859-4355-8DBA-48F981DFDEDA}">
      <dgm:prSet/>
      <dgm:spPr/>
      <dgm:t>
        <a:bodyPr/>
        <a:lstStyle/>
        <a:p>
          <a:endParaRPr lang="ru-RU"/>
        </a:p>
      </dgm:t>
    </dgm:pt>
    <dgm:pt modelId="{35C18D11-40C6-4B7E-BF81-DDC40177EE7D}">
      <dgm:prSet phldrT="[Текст]"/>
      <dgm:spPr/>
      <dgm:t>
        <a:bodyPr/>
        <a:lstStyle/>
        <a:p>
          <a:r>
            <a:rPr lang="uk-UA" dirty="0" smtClean="0"/>
            <a:t>у других - четвертих класах - 40 хвилин</a:t>
          </a:r>
          <a:endParaRPr lang="ru-RU" dirty="0"/>
        </a:p>
      </dgm:t>
    </dgm:pt>
    <dgm:pt modelId="{611D900A-08E9-4D43-9CA3-80301A4D7E4B}" type="parTrans" cxnId="{3EE38403-6D62-4A9F-A529-694449BB0823}">
      <dgm:prSet/>
      <dgm:spPr/>
      <dgm:t>
        <a:bodyPr/>
        <a:lstStyle/>
        <a:p>
          <a:endParaRPr lang="ru-RU"/>
        </a:p>
      </dgm:t>
    </dgm:pt>
    <dgm:pt modelId="{267260CE-6DF9-4A19-B944-12C06C9347B7}" type="sibTrans" cxnId="{3EE38403-6D62-4A9F-A529-694449BB0823}">
      <dgm:prSet/>
      <dgm:spPr/>
      <dgm:t>
        <a:bodyPr/>
        <a:lstStyle/>
        <a:p>
          <a:endParaRPr lang="ru-RU"/>
        </a:p>
      </dgm:t>
    </dgm:pt>
    <dgm:pt modelId="{191D4676-4E24-42E1-88DF-7861AB57ACDC}">
      <dgm:prSet phldrT="[Текст]"/>
      <dgm:spPr/>
      <dgm:t>
        <a:bodyPr/>
        <a:lstStyle/>
        <a:p>
          <a:r>
            <a:rPr lang="uk-UA" dirty="0" smtClean="0"/>
            <a:t>у п’ятих - одинадцятих класах - 45 хвилин</a:t>
          </a:r>
          <a:endParaRPr lang="ru-RU" dirty="0"/>
        </a:p>
      </dgm:t>
    </dgm:pt>
    <dgm:pt modelId="{210194E1-1798-4052-BB4E-CFF57EC720C1}" type="parTrans" cxnId="{A5ABD71A-E479-4918-ADF8-5EDF8E3FC123}">
      <dgm:prSet/>
      <dgm:spPr/>
      <dgm:t>
        <a:bodyPr/>
        <a:lstStyle/>
        <a:p>
          <a:endParaRPr lang="ru-RU"/>
        </a:p>
      </dgm:t>
    </dgm:pt>
    <dgm:pt modelId="{E270E144-E13B-48E2-9F85-EDEF70484DFA}" type="sibTrans" cxnId="{A5ABD71A-E479-4918-ADF8-5EDF8E3FC123}">
      <dgm:prSet/>
      <dgm:spPr/>
      <dgm:t>
        <a:bodyPr/>
        <a:lstStyle/>
        <a:p>
          <a:endParaRPr lang="ru-RU"/>
        </a:p>
      </dgm:t>
    </dgm:pt>
    <dgm:pt modelId="{5D2275A9-4EA2-45EA-9FC0-B233ACCB06CF}" type="pres">
      <dgm:prSet presAssocID="{F5849470-79C6-4C94-B32E-90F5F19585D3}" presName="compositeShape" presStyleCnt="0">
        <dgm:presLayoutVars>
          <dgm:dir/>
          <dgm:resizeHandles/>
        </dgm:presLayoutVars>
      </dgm:prSet>
      <dgm:spPr/>
    </dgm:pt>
    <dgm:pt modelId="{3557F324-C73C-495C-838E-F06E6E1C380B}" type="pres">
      <dgm:prSet presAssocID="{F5849470-79C6-4C94-B32E-90F5F19585D3}" presName="pyramid" presStyleLbl="node1" presStyleIdx="0" presStyleCnt="1"/>
      <dgm:spPr/>
    </dgm:pt>
    <dgm:pt modelId="{4B17765E-815C-4FE8-97D7-9C3470BFFA8C}" type="pres">
      <dgm:prSet presAssocID="{F5849470-79C6-4C94-B32E-90F5F19585D3}" presName="theList" presStyleCnt="0"/>
      <dgm:spPr/>
    </dgm:pt>
    <dgm:pt modelId="{DFC37E42-28A1-4146-B66C-90A0F55E9C4D}" type="pres">
      <dgm:prSet presAssocID="{3C8D0B1D-CF5A-4560-A72B-299E89EC41D3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18ED9C-1C76-4B2A-B682-0A231FF14340}" type="pres">
      <dgm:prSet presAssocID="{3C8D0B1D-CF5A-4560-A72B-299E89EC41D3}" presName="aSpace" presStyleCnt="0"/>
      <dgm:spPr/>
    </dgm:pt>
    <dgm:pt modelId="{E290846E-390F-4BC6-9005-9086CDA47370}" type="pres">
      <dgm:prSet presAssocID="{35C18D11-40C6-4B7E-BF81-DDC40177EE7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976DE-02B5-4470-96C8-CA470196E1E8}" type="pres">
      <dgm:prSet presAssocID="{35C18D11-40C6-4B7E-BF81-DDC40177EE7D}" presName="aSpace" presStyleCnt="0"/>
      <dgm:spPr/>
    </dgm:pt>
    <dgm:pt modelId="{1D54DB09-2F50-48F0-93B9-5E6773A93A5D}" type="pres">
      <dgm:prSet presAssocID="{191D4676-4E24-42E1-88DF-7861AB57ACDC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2FD710-0429-4E70-B485-F735403F535E}" type="pres">
      <dgm:prSet presAssocID="{191D4676-4E24-42E1-88DF-7861AB57ACDC}" presName="aSpace" presStyleCnt="0"/>
      <dgm:spPr/>
    </dgm:pt>
  </dgm:ptLst>
  <dgm:cxnLst>
    <dgm:cxn modelId="{9A9DEBCA-6859-4355-8DBA-48F981DFDEDA}" srcId="{F5849470-79C6-4C94-B32E-90F5F19585D3}" destId="{3C8D0B1D-CF5A-4560-A72B-299E89EC41D3}" srcOrd="0" destOrd="0" parTransId="{2EC54136-D99B-4329-BE77-A7F0674E4E5A}" sibTransId="{EDBA8F44-09A5-494E-A292-3D7E68319C15}"/>
    <dgm:cxn modelId="{A5ABD71A-E479-4918-ADF8-5EDF8E3FC123}" srcId="{F5849470-79C6-4C94-B32E-90F5F19585D3}" destId="{191D4676-4E24-42E1-88DF-7861AB57ACDC}" srcOrd="2" destOrd="0" parTransId="{210194E1-1798-4052-BB4E-CFF57EC720C1}" sibTransId="{E270E144-E13B-48E2-9F85-EDEF70484DFA}"/>
    <dgm:cxn modelId="{E64436FC-669D-4140-AF26-0A12B36BF5E1}" type="presOf" srcId="{35C18D11-40C6-4B7E-BF81-DDC40177EE7D}" destId="{E290846E-390F-4BC6-9005-9086CDA47370}" srcOrd="0" destOrd="0" presId="urn:microsoft.com/office/officeart/2005/8/layout/pyramid2"/>
    <dgm:cxn modelId="{8E99ACBD-1C48-43E7-BF12-292AE7D599EC}" type="presOf" srcId="{3C8D0B1D-CF5A-4560-A72B-299E89EC41D3}" destId="{DFC37E42-28A1-4146-B66C-90A0F55E9C4D}" srcOrd="0" destOrd="0" presId="urn:microsoft.com/office/officeart/2005/8/layout/pyramid2"/>
    <dgm:cxn modelId="{3EE38403-6D62-4A9F-A529-694449BB0823}" srcId="{F5849470-79C6-4C94-B32E-90F5F19585D3}" destId="{35C18D11-40C6-4B7E-BF81-DDC40177EE7D}" srcOrd="1" destOrd="0" parTransId="{611D900A-08E9-4D43-9CA3-80301A4D7E4B}" sibTransId="{267260CE-6DF9-4A19-B944-12C06C9347B7}"/>
    <dgm:cxn modelId="{87F48CBC-0C08-4F24-926B-BB0F6337053A}" type="presOf" srcId="{191D4676-4E24-42E1-88DF-7861AB57ACDC}" destId="{1D54DB09-2F50-48F0-93B9-5E6773A93A5D}" srcOrd="0" destOrd="0" presId="urn:microsoft.com/office/officeart/2005/8/layout/pyramid2"/>
    <dgm:cxn modelId="{B75CEAE2-EBB8-4A2E-8E6A-2952DF84107D}" type="presOf" srcId="{F5849470-79C6-4C94-B32E-90F5F19585D3}" destId="{5D2275A9-4EA2-45EA-9FC0-B233ACCB06CF}" srcOrd="0" destOrd="0" presId="urn:microsoft.com/office/officeart/2005/8/layout/pyramid2"/>
    <dgm:cxn modelId="{2210597F-C56F-4D47-9F10-93BF9690509E}" type="presParOf" srcId="{5D2275A9-4EA2-45EA-9FC0-B233ACCB06CF}" destId="{3557F324-C73C-495C-838E-F06E6E1C380B}" srcOrd="0" destOrd="0" presId="urn:microsoft.com/office/officeart/2005/8/layout/pyramid2"/>
    <dgm:cxn modelId="{216FFCCD-7719-4667-A70E-F6AEEB2F3DD8}" type="presParOf" srcId="{5D2275A9-4EA2-45EA-9FC0-B233ACCB06CF}" destId="{4B17765E-815C-4FE8-97D7-9C3470BFFA8C}" srcOrd="1" destOrd="0" presId="urn:microsoft.com/office/officeart/2005/8/layout/pyramid2"/>
    <dgm:cxn modelId="{95005593-BC81-4732-B23F-F86191D1E84C}" type="presParOf" srcId="{4B17765E-815C-4FE8-97D7-9C3470BFFA8C}" destId="{DFC37E42-28A1-4146-B66C-90A0F55E9C4D}" srcOrd="0" destOrd="0" presId="urn:microsoft.com/office/officeart/2005/8/layout/pyramid2"/>
    <dgm:cxn modelId="{B333A08D-9F92-471A-A99E-2E58089CE5A3}" type="presParOf" srcId="{4B17765E-815C-4FE8-97D7-9C3470BFFA8C}" destId="{F018ED9C-1C76-4B2A-B682-0A231FF14340}" srcOrd="1" destOrd="0" presId="urn:microsoft.com/office/officeart/2005/8/layout/pyramid2"/>
    <dgm:cxn modelId="{825BBB05-E7BE-4DFF-8799-6191E938CA9F}" type="presParOf" srcId="{4B17765E-815C-4FE8-97D7-9C3470BFFA8C}" destId="{E290846E-390F-4BC6-9005-9086CDA47370}" srcOrd="2" destOrd="0" presId="urn:microsoft.com/office/officeart/2005/8/layout/pyramid2"/>
    <dgm:cxn modelId="{0DD37BB6-CB0E-4A9C-B087-85045689DF14}" type="presParOf" srcId="{4B17765E-815C-4FE8-97D7-9C3470BFFA8C}" destId="{051976DE-02B5-4470-96C8-CA470196E1E8}" srcOrd="3" destOrd="0" presId="urn:microsoft.com/office/officeart/2005/8/layout/pyramid2"/>
    <dgm:cxn modelId="{693E26CF-346D-424D-80C3-F950580B7763}" type="presParOf" srcId="{4B17765E-815C-4FE8-97D7-9C3470BFFA8C}" destId="{1D54DB09-2F50-48F0-93B9-5E6773A93A5D}" srcOrd="4" destOrd="0" presId="urn:microsoft.com/office/officeart/2005/8/layout/pyramid2"/>
    <dgm:cxn modelId="{E39FF291-DC00-45F9-A638-944B4B26CDAF}" type="presParOf" srcId="{4B17765E-815C-4FE8-97D7-9C3470BFFA8C}" destId="{572FD710-0429-4E70-B485-F735403F535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A766958-3BAD-4BFA-B00A-D557561BAE6D}" type="doc">
      <dgm:prSet loTypeId="urn:microsoft.com/office/officeart/2005/8/layout/process4" loCatId="list" qsTypeId="urn:microsoft.com/office/officeart/2005/8/quickstyle/simple1" qsCatId="simple" csTypeId="urn:microsoft.com/office/officeart/2005/8/colors/colorful1" csCatId="colorful" phldr="1"/>
      <dgm:spPr/>
    </dgm:pt>
    <dgm:pt modelId="{443A7710-E239-4DAB-B5FA-237BF0EBA532}">
      <dgm:prSet phldrT="[Текст]"/>
      <dgm:spPr/>
      <dgm:t>
        <a:bodyPr/>
        <a:lstStyle/>
        <a:p>
          <a:r>
            <a:rPr lang="uk-UA" dirty="0" smtClean="0"/>
            <a:t>Класний журнал</a:t>
          </a:r>
          <a:endParaRPr lang="ru-RU" dirty="0"/>
        </a:p>
      </dgm:t>
    </dgm:pt>
    <dgm:pt modelId="{B2266CFE-BEFB-407A-AE93-252434C41578}" type="parTrans" cxnId="{A63241DF-E55C-4ED7-AA81-F721E2247673}">
      <dgm:prSet/>
      <dgm:spPr/>
      <dgm:t>
        <a:bodyPr/>
        <a:lstStyle/>
        <a:p>
          <a:endParaRPr lang="ru-RU"/>
        </a:p>
      </dgm:t>
    </dgm:pt>
    <dgm:pt modelId="{B9627160-A354-4474-9EB6-7382BAAD2815}" type="sibTrans" cxnId="{A63241DF-E55C-4ED7-AA81-F721E2247673}">
      <dgm:prSet/>
      <dgm:spPr/>
      <dgm:t>
        <a:bodyPr/>
        <a:lstStyle/>
        <a:p>
          <a:endParaRPr lang="ru-RU"/>
        </a:p>
      </dgm:t>
    </dgm:pt>
    <dgm:pt modelId="{8D742DA6-0F28-4586-BD75-E2E890775BA2}">
      <dgm:prSet phldrT="[Текст]"/>
      <dgm:spPr/>
      <dgm:t>
        <a:bodyPr/>
        <a:lstStyle/>
        <a:p>
          <a:r>
            <a:rPr lang="uk-UA" dirty="0" smtClean="0"/>
            <a:t>Інструкція щодо заповнення Класного журналу для 1-4-х класів загальноосвітніх навчальних закладів</a:t>
          </a:r>
          <a:endParaRPr lang="ru-RU" dirty="0"/>
        </a:p>
      </dgm:t>
    </dgm:pt>
    <dgm:pt modelId="{A443AC84-D911-47E8-A555-CAF7494CEF01}" type="parTrans" cxnId="{FA51DC6C-C32C-49FC-B2AC-094E7A76CC40}">
      <dgm:prSet/>
      <dgm:spPr/>
      <dgm:t>
        <a:bodyPr/>
        <a:lstStyle/>
        <a:p>
          <a:endParaRPr lang="ru-RU"/>
        </a:p>
      </dgm:t>
    </dgm:pt>
    <dgm:pt modelId="{8788C3A0-F007-49D6-AF46-21123C426A3C}" type="sibTrans" cxnId="{FA51DC6C-C32C-49FC-B2AC-094E7A76CC40}">
      <dgm:prSet/>
      <dgm:spPr/>
      <dgm:t>
        <a:bodyPr/>
        <a:lstStyle/>
        <a:p>
          <a:endParaRPr lang="ru-RU"/>
        </a:p>
      </dgm:t>
    </dgm:pt>
    <dgm:pt modelId="{AB5F668A-5626-4A15-B252-B64A0A7B991F}">
      <dgm:prSet phldrT="[Текст]"/>
      <dgm:spPr/>
      <dgm:t>
        <a:bodyPr/>
        <a:lstStyle/>
        <a:p>
          <a:r>
            <a:rPr lang="uk-UA" dirty="0" smtClean="0"/>
            <a:t>Затверджена наказом Міністерства освіти і науки України від 08.04.2015 № 412, зареєстрованої в Міністерстві юстиції України 27.04.2015 за № 472/26917</a:t>
          </a:r>
          <a:endParaRPr lang="ru-RU" dirty="0"/>
        </a:p>
      </dgm:t>
    </dgm:pt>
    <dgm:pt modelId="{818C8CFA-0302-4F29-80AB-29F4A1354EBB}" type="parTrans" cxnId="{6EC99C99-F9B5-46CE-845A-BC3AF9576FFB}">
      <dgm:prSet/>
      <dgm:spPr/>
      <dgm:t>
        <a:bodyPr/>
        <a:lstStyle/>
        <a:p>
          <a:endParaRPr lang="ru-RU"/>
        </a:p>
      </dgm:t>
    </dgm:pt>
    <dgm:pt modelId="{F3F57049-0BF8-44E7-AFA0-5246CEC65E88}" type="sibTrans" cxnId="{6EC99C99-F9B5-46CE-845A-BC3AF9576FFB}">
      <dgm:prSet/>
      <dgm:spPr/>
      <dgm:t>
        <a:bodyPr/>
        <a:lstStyle/>
        <a:p>
          <a:endParaRPr lang="ru-RU"/>
        </a:p>
      </dgm:t>
    </dgm:pt>
    <dgm:pt modelId="{54290639-B67D-4A60-8A71-DD274BC67557}" type="pres">
      <dgm:prSet presAssocID="{EA766958-3BAD-4BFA-B00A-D557561BAE6D}" presName="Name0" presStyleCnt="0">
        <dgm:presLayoutVars>
          <dgm:dir/>
          <dgm:animLvl val="lvl"/>
          <dgm:resizeHandles val="exact"/>
        </dgm:presLayoutVars>
      </dgm:prSet>
      <dgm:spPr/>
    </dgm:pt>
    <dgm:pt modelId="{A6D98861-8064-4F9F-BF52-BBDA2CB2EAF8}" type="pres">
      <dgm:prSet presAssocID="{AB5F668A-5626-4A15-B252-B64A0A7B991F}" presName="boxAndChildren" presStyleCnt="0"/>
      <dgm:spPr/>
    </dgm:pt>
    <dgm:pt modelId="{7B872BF2-FF18-4ADF-8066-39B5CBB0AA2C}" type="pres">
      <dgm:prSet presAssocID="{AB5F668A-5626-4A15-B252-B64A0A7B991F}" presName="parentTextBox" presStyleLbl="node1" presStyleIdx="0" presStyleCnt="3"/>
      <dgm:spPr/>
      <dgm:t>
        <a:bodyPr/>
        <a:lstStyle/>
        <a:p>
          <a:endParaRPr lang="ru-RU"/>
        </a:p>
      </dgm:t>
    </dgm:pt>
    <dgm:pt modelId="{9AEEACD9-71BE-4015-9FE7-999DA6E3960B}" type="pres">
      <dgm:prSet presAssocID="{8788C3A0-F007-49D6-AF46-21123C426A3C}" presName="sp" presStyleCnt="0"/>
      <dgm:spPr/>
    </dgm:pt>
    <dgm:pt modelId="{E7949A92-EB66-4CC4-905C-ADF6A80C1A2E}" type="pres">
      <dgm:prSet presAssocID="{8D742DA6-0F28-4586-BD75-E2E890775BA2}" presName="arrowAndChildren" presStyleCnt="0"/>
      <dgm:spPr/>
    </dgm:pt>
    <dgm:pt modelId="{04A726A0-FC6D-4343-AF77-F8990AB4FFE2}" type="pres">
      <dgm:prSet presAssocID="{8D742DA6-0F28-4586-BD75-E2E890775BA2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A24A12FD-C703-42F8-9708-7BD5F41D7FCB}" type="pres">
      <dgm:prSet presAssocID="{B9627160-A354-4474-9EB6-7382BAAD2815}" presName="sp" presStyleCnt="0"/>
      <dgm:spPr/>
    </dgm:pt>
    <dgm:pt modelId="{107F3AFA-665B-4754-979C-CA57825F2992}" type="pres">
      <dgm:prSet presAssocID="{443A7710-E239-4DAB-B5FA-237BF0EBA532}" presName="arrowAndChildren" presStyleCnt="0"/>
      <dgm:spPr/>
    </dgm:pt>
    <dgm:pt modelId="{E9231E88-EC0B-4F72-947E-F8A48919B30F}" type="pres">
      <dgm:prSet presAssocID="{443A7710-E239-4DAB-B5FA-237BF0EBA532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3720E5FF-2AD2-42C0-AA0D-6CBB0DAA5C49}" type="presOf" srcId="{AB5F668A-5626-4A15-B252-B64A0A7B991F}" destId="{7B872BF2-FF18-4ADF-8066-39B5CBB0AA2C}" srcOrd="0" destOrd="0" presId="urn:microsoft.com/office/officeart/2005/8/layout/process4"/>
    <dgm:cxn modelId="{14528FAA-DCD2-4D39-BD0D-FDDEF42A4BFA}" type="presOf" srcId="{8D742DA6-0F28-4586-BD75-E2E890775BA2}" destId="{04A726A0-FC6D-4343-AF77-F8990AB4FFE2}" srcOrd="0" destOrd="0" presId="urn:microsoft.com/office/officeart/2005/8/layout/process4"/>
    <dgm:cxn modelId="{FA51DC6C-C32C-49FC-B2AC-094E7A76CC40}" srcId="{EA766958-3BAD-4BFA-B00A-D557561BAE6D}" destId="{8D742DA6-0F28-4586-BD75-E2E890775BA2}" srcOrd="1" destOrd="0" parTransId="{A443AC84-D911-47E8-A555-CAF7494CEF01}" sibTransId="{8788C3A0-F007-49D6-AF46-21123C426A3C}"/>
    <dgm:cxn modelId="{D2D4B98F-48B8-4138-9F35-A70EFB94D205}" type="presOf" srcId="{EA766958-3BAD-4BFA-B00A-D557561BAE6D}" destId="{54290639-B67D-4A60-8A71-DD274BC67557}" srcOrd="0" destOrd="0" presId="urn:microsoft.com/office/officeart/2005/8/layout/process4"/>
    <dgm:cxn modelId="{4B887BBE-8C64-4A85-80B1-20CC189128B7}" type="presOf" srcId="{443A7710-E239-4DAB-B5FA-237BF0EBA532}" destId="{E9231E88-EC0B-4F72-947E-F8A48919B30F}" srcOrd="0" destOrd="0" presId="urn:microsoft.com/office/officeart/2005/8/layout/process4"/>
    <dgm:cxn modelId="{6EC99C99-F9B5-46CE-845A-BC3AF9576FFB}" srcId="{EA766958-3BAD-4BFA-B00A-D557561BAE6D}" destId="{AB5F668A-5626-4A15-B252-B64A0A7B991F}" srcOrd="2" destOrd="0" parTransId="{818C8CFA-0302-4F29-80AB-29F4A1354EBB}" sibTransId="{F3F57049-0BF8-44E7-AFA0-5246CEC65E88}"/>
    <dgm:cxn modelId="{A63241DF-E55C-4ED7-AA81-F721E2247673}" srcId="{EA766958-3BAD-4BFA-B00A-D557561BAE6D}" destId="{443A7710-E239-4DAB-B5FA-237BF0EBA532}" srcOrd="0" destOrd="0" parTransId="{B2266CFE-BEFB-407A-AE93-252434C41578}" sibTransId="{B9627160-A354-4474-9EB6-7382BAAD2815}"/>
    <dgm:cxn modelId="{B2DB18E3-CE2A-4812-98C6-848A7E1A5278}" type="presParOf" srcId="{54290639-B67D-4A60-8A71-DD274BC67557}" destId="{A6D98861-8064-4F9F-BF52-BBDA2CB2EAF8}" srcOrd="0" destOrd="0" presId="urn:microsoft.com/office/officeart/2005/8/layout/process4"/>
    <dgm:cxn modelId="{FBF48D8B-B75C-4FF3-BEF2-58E2D460C339}" type="presParOf" srcId="{A6D98861-8064-4F9F-BF52-BBDA2CB2EAF8}" destId="{7B872BF2-FF18-4ADF-8066-39B5CBB0AA2C}" srcOrd="0" destOrd="0" presId="urn:microsoft.com/office/officeart/2005/8/layout/process4"/>
    <dgm:cxn modelId="{D4C07B26-155A-4BD4-9EC7-9BAC952AB4F4}" type="presParOf" srcId="{54290639-B67D-4A60-8A71-DD274BC67557}" destId="{9AEEACD9-71BE-4015-9FE7-999DA6E3960B}" srcOrd="1" destOrd="0" presId="urn:microsoft.com/office/officeart/2005/8/layout/process4"/>
    <dgm:cxn modelId="{EAE6E46A-B478-4F79-A46D-E4D8E4ED6265}" type="presParOf" srcId="{54290639-B67D-4A60-8A71-DD274BC67557}" destId="{E7949A92-EB66-4CC4-905C-ADF6A80C1A2E}" srcOrd="2" destOrd="0" presId="urn:microsoft.com/office/officeart/2005/8/layout/process4"/>
    <dgm:cxn modelId="{DEC12D20-476A-4120-891D-A615931C48B6}" type="presParOf" srcId="{E7949A92-EB66-4CC4-905C-ADF6A80C1A2E}" destId="{04A726A0-FC6D-4343-AF77-F8990AB4FFE2}" srcOrd="0" destOrd="0" presId="urn:microsoft.com/office/officeart/2005/8/layout/process4"/>
    <dgm:cxn modelId="{E9B72265-0232-4A21-8323-738E915449B4}" type="presParOf" srcId="{54290639-B67D-4A60-8A71-DD274BC67557}" destId="{A24A12FD-C703-42F8-9708-7BD5F41D7FCB}" srcOrd="3" destOrd="0" presId="urn:microsoft.com/office/officeart/2005/8/layout/process4"/>
    <dgm:cxn modelId="{B64A7B54-BA86-452B-983B-7576337A7EA5}" type="presParOf" srcId="{54290639-B67D-4A60-8A71-DD274BC67557}" destId="{107F3AFA-665B-4754-979C-CA57825F2992}" srcOrd="4" destOrd="0" presId="urn:microsoft.com/office/officeart/2005/8/layout/process4"/>
    <dgm:cxn modelId="{6602E56F-885A-4A73-8C9B-5215CFD245E0}" type="presParOf" srcId="{107F3AFA-665B-4754-979C-CA57825F2992}" destId="{E9231E88-EC0B-4F72-947E-F8A48919B30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DCAE433-CC88-4891-95C1-204180303FBE}" type="doc">
      <dgm:prSet loTypeId="urn:microsoft.com/office/officeart/2008/layout/AscendingPictureAccentProcess" loCatId="pictur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DE46164-EE85-47FD-9060-3B5E8AE3E566}">
      <dgm:prSet phldrT="[Текст]"/>
      <dgm:spPr/>
      <dgm:t>
        <a:bodyPr/>
        <a:lstStyle/>
        <a:p>
          <a:r>
            <a:rPr lang="uk-UA" dirty="0" smtClean="0"/>
            <a:t>Структурування змісту за освітніми галузями</a:t>
          </a:r>
          <a:endParaRPr lang="ru-RU" dirty="0"/>
        </a:p>
      </dgm:t>
    </dgm:pt>
    <dgm:pt modelId="{A624C46C-7EC2-46B6-B9DE-305448D52260}" type="parTrans" cxnId="{F1272410-4B5A-4525-AF94-59AB8B3C4BBC}">
      <dgm:prSet/>
      <dgm:spPr/>
      <dgm:t>
        <a:bodyPr/>
        <a:lstStyle/>
        <a:p>
          <a:endParaRPr lang="ru-RU"/>
        </a:p>
      </dgm:t>
    </dgm:pt>
    <dgm:pt modelId="{9CFFA2E0-8EA0-4E00-A160-3CACB0274A5B}" type="sibTrans" cxnId="{F1272410-4B5A-4525-AF94-59AB8B3C4BBC}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4F96350-FF8D-432B-B1F3-20C3E827717C}">
      <dgm:prSet phldrT="[Текст]"/>
      <dgm:spPr/>
      <dgm:t>
        <a:bodyPr/>
        <a:lstStyle/>
        <a:p>
          <a:r>
            <a:rPr lang="uk-UA" dirty="0" smtClean="0"/>
            <a:t>Інтеграція в предметах вивчення</a:t>
          </a:r>
          <a:endParaRPr lang="ru-RU" dirty="0"/>
        </a:p>
      </dgm:t>
    </dgm:pt>
    <dgm:pt modelId="{CFAD9FB4-D8C5-4F2D-BF1D-77B0E4AAB404}" type="parTrans" cxnId="{688EFF50-3457-4051-A9E2-2E7F019D6268}">
      <dgm:prSet/>
      <dgm:spPr/>
      <dgm:t>
        <a:bodyPr/>
        <a:lstStyle/>
        <a:p>
          <a:endParaRPr lang="ru-RU"/>
        </a:p>
      </dgm:t>
    </dgm:pt>
    <dgm:pt modelId="{BA9AEC1F-83BE-4C83-BB3A-BD6195226E25}" type="sibTrans" cxnId="{688EFF50-3457-4051-A9E2-2E7F019D6268}">
      <dgm:prSet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8592744-BF50-4CA8-8F6F-0DB9F9257E5C}" type="pres">
      <dgm:prSet presAssocID="{0DCAE433-CC88-4891-95C1-204180303FBE}" presName="Name0" presStyleCnt="0">
        <dgm:presLayoutVars>
          <dgm:chMax val="7"/>
          <dgm:chPref val="7"/>
          <dgm:dir/>
        </dgm:presLayoutVars>
      </dgm:prSet>
      <dgm:spPr/>
    </dgm:pt>
    <dgm:pt modelId="{FB51710C-6DBC-4E36-A66D-6E00BFCC37EE}" type="pres">
      <dgm:prSet presAssocID="{0DCAE433-CC88-4891-95C1-204180303FBE}" presName="dot1" presStyleLbl="alignNode1" presStyleIdx="0" presStyleCnt="10"/>
      <dgm:spPr/>
    </dgm:pt>
    <dgm:pt modelId="{825A9583-C648-4018-B7EB-E6DA1AE267FB}" type="pres">
      <dgm:prSet presAssocID="{0DCAE433-CC88-4891-95C1-204180303FBE}" presName="dot2" presStyleLbl="alignNode1" presStyleIdx="1" presStyleCnt="10"/>
      <dgm:spPr/>
    </dgm:pt>
    <dgm:pt modelId="{98F75202-704D-4CB9-B940-22E45456A728}" type="pres">
      <dgm:prSet presAssocID="{0DCAE433-CC88-4891-95C1-204180303FBE}" presName="dot3" presStyleLbl="alignNode1" presStyleIdx="2" presStyleCnt="10"/>
      <dgm:spPr/>
    </dgm:pt>
    <dgm:pt modelId="{16768D0B-BFEC-4E5C-8697-B96C57E49ED1}" type="pres">
      <dgm:prSet presAssocID="{0DCAE433-CC88-4891-95C1-204180303FBE}" presName="dotArrow1" presStyleLbl="alignNode1" presStyleIdx="3" presStyleCnt="10"/>
      <dgm:spPr/>
    </dgm:pt>
    <dgm:pt modelId="{EAE5E7FA-7F70-40CC-97A3-014BE62F2DB7}" type="pres">
      <dgm:prSet presAssocID="{0DCAE433-CC88-4891-95C1-204180303FBE}" presName="dotArrow2" presStyleLbl="alignNode1" presStyleIdx="4" presStyleCnt="10"/>
      <dgm:spPr/>
    </dgm:pt>
    <dgm:pt modelId="{60E2B8B6-CF9E-44D4-9850-60332C176697}" type="pres">
      <dgm:prSet presAssocID="{0DCAE433-CC88-4891-95C1-204180303FBE}" presName="dotArrow3" presStyleLbl="alignNode1" presStyleIdx="5" presStyleCnt="10"/>
      <dgm:spPr/>
    </dgm:pt>
    <dgm:pt modelId="{09769FF7-8E2F-4573-AD87-59819804E446}" type="pres">
      <dgm:prSet presAssocID="{0DCAE433-CC88-4891-95C1-204180303FBE}" presName="dotArrow4" presStyleLbl="alignNode1" presStyleIdx="6" presStyleCnt="10"/>
      <dgm:spPr/>
    </dgm:pt>
    <dgm:pt modelId="{1D193EBF-ABFF-4EEC-A964-FFB21AF6E4B8}" type="pres">
      <dgm:prSet presAssocID="{0DCAE433-CC88-4891-95C1-204180303FBE}" presName="dotArrow5" presStyleLbl="alignNode1" presStyleIdx="7" presStyleCnt="10"/>
      <dgm:spPr/>
    </dgm:pt>
    <dgm:pt modelId="{5BC9E8A6-F21D-49AE-A129-81CB1A99D94C}" type="pres">
      <dgm:prSet presAssocID="{0DCAE433-CC88-4891-95C1-204180303FBE}" presName="dotArrow6" presStyleLbl="alignNode1" presStyleIdx="8" presStyleCnt="10"/>
      <dgm:spPr/>
    </dgm:pt>
    <dgm:pt modelId="{AED3677D-3901-424D-A8A0-C332CE3B58EB}" type="pres">
      <dgm:prSet presAssocID="{0DCAE433-CC88-4891-95C1-204180303FBE}" presName="dotArrow7" presStyleLbl="alignNode1" presStyleIdx="9" presStyleCnt="10"/>
      <dgm:spPr/>
    </dgm:pt>
    <dgm:pt modelId="{A664C549-B265-4721-A536-F173D3ED1AAD}" type="pres">
      <dgm:prSet presAssocID="{6DE46164-EE85-47FD-9060-3B5E8AE3E566}" presName="parTx1" presStyleLbl="node1" presStyleIdx="0" presStyleCnt="2"/>
      <dgm:spPr/>
      <dgm:t>
        <a:bodyPr/>
        <a:lstStyle/>
        <a:p>
          <a:endParaRPr lang="ru-RU"/>
        </a:p>
      </dgm:t>
    </dgm:pt>
    <dgm:pt modelId="{93EACB27-757C-4FCD-917F-95F24BBA653B}" type="pres">
      <dgm:prSet presAssocID="{9CFFA2E0-8EA0-4E00-A160-3CACB0274A5B}" presName="picture1" presStyleCnt="0"/>
      <dgm:spPr/>
    </dgm:pt>
    <dgm:pt modelId="{D67BCA02-60B5-4684-8E62-00B450A8FB29}" type="pres">
      <dgm:prSet presAssocID="{9CFFA2E0-8EA0-4E00-A160-3CACB0274A5B}" presName="imageRepeatNode" presStyleLbl="fgImgPlace1" presStyleIdx="0" presStyleCnt="2"/>
      <dgm:spPr/>
    </dgm:pt>
    <dgm:pt modelId="{52DCBE6C-F90F-4691-B310-5D8464FB6A80}" type="pres">
      <dgm:prSet presAssocID="{C4F96350-FF8D-432B-B1F3-20C3E827717C}" presName="parTx2" presStyleLbl="node1" presStyleIdx="1" presStyleCnt="2"/>
      <dgm:spPr/>
    </dgm:pt>
    <dgm:pt modelId="{472618FA-4849-404F-8A42-110360919B06}" type="pres">
      <dgm:prSet presAssocID="{BA9AEC1F-83BE-4C83-BB3A-BD6195226E25}" presName="picture2" presStyleCnt="0"/>
      <dgm:spPr/>
    </dgm:pt>
    <dgm:pt modelId="{0DCBBDB5-6F12-48A3-A3E4-5A6E91998C4D}" type="pres">
      <dgm:prSet presAssocID="{BA9AEC1F-83BE-4C83-BB3A-BD6195226E25}" presName="imageRepeatNode" presStyleLbl="fgImgPlace1" presStyleIdx="1" presStyleCnt="2"/>
      <dgm:spPr/>
    </dgm:pt>
  </dgm:ptLst>
  <dgm:cxnLst>
    <dgm:cxn modelId="{1FC0AEB1-1127-426B-A9C7-26242746D088}" type="presOf" srcId="{6DE46164-EE85-47FD-9060-3B5E8AE3E566}" destId="{A664C549-B265-4721-A536-F173D3ED1AAD}" srcOrd="0" destOrd="0" presId="urn:microsoft.com/office/officeart/2008/layout/AscendingPictureAccentProcess"/>
    <dgm:cxn modelId="{F1272410-4B5A-4525-AF94-59AB8B3C4BBC}" srcId="{0DCAE433-CC88-4891-95C1-204180303FBE}" destId="{6DE46164-EE85-47FD-9060-3B5E8AE3E566}" srcOrd="0" destOrd="0" parTransId="{A624C46C-7EC2-46B6-B9DE-305448D52260}" sibTransId="{9CFFA2E0-8EA0-4E00-A160-3CACB0274A5B}"/>
    <dgm:cxn modelId="{1139D869-BD8B-484D-98E1-EB764D3D04FC}" type="presOf" srcId="{BA9AEC1F-83BE-4C83-BB3A-BD6195226E25}" destId="{0DCBBDB5-6F12-48A3-A3E4-5A6E91998C4D}" srcOrd="0" destOrd="0" presId="urn:microsoft.com/office/officeart/2008/layout/AscendingPictureAccentProcess"/>
    <dgm:cxn modelId="{20A8CCA6-0262-404A-8A7D-D0DF3317016F}" type="presOf" srcId="{C4F96350-FF8D-432B-B1F3-20C3E827717C}" destId="{52DCBE6C-F90F-4691-B310-5D8464FB6A80}" srcOrd="0" destOrd="0" presId="urn:microsoft.com/office/officeart/2008/layout/AscendingPictureAccentProcess"/>
    <dgm:cxn modelId="{061BD29D-03EB-4A92-B517-727820C7EF9D}" type="presOf" srcId="{0DCAE433-CC88-4891-95C1-204180303FBE}" destId="{28592744-BF50-4CA8-8F6F-0DB9F9257E5C}" srcOrd="0" destOrd="0" presId="urn:microsoft.com/office/officeart/2008/layout/AscendingPictureAccentProcess"/>
    <dgm:cxn modelId="{688EFF50-3457-4051-A9E2-2E7F019D6268}" srcId="{0DCAE433-CC88-4891-95C1-204180303FBE}" destId="{C4F96350-FF8D-432B-B1F3-20C3E827717C}" srcOrd="1" destOrd="0" parTransId="{CFAD9FB4-D8C5-4F2D-BF1D-77B0E4AAB404}" sibTransId="{BA9AEC1F-83BE-4C83-BB3A-BD6195226E25}"/>
    <dgm:cxn modelId="{10B16B17-77D7-4DE2-B84F-626B2237F847}" type="presOf" srcId="{9CFFA2E0-8EA0-4E00-A160-3CACB0274A5B}" destId="{D67BCA02-60B5-4684-8E62-00B450A8FB29}" srcOrd="0" destOrd="0" presId="urn:microsoft.com/office/officeart/2008/layout/AscendingPictureAccentProcess"/>
    <dgm:cxn modelId="{B797A355-2F21-4B75-919E-2E1205F6A759}" type="presParOf" srcId="{28592744-BF50-4CA8-8F6F-0DB9F9257E5C}" destId="{FB51710C-6DBC-4E36-A66D-6E00BFCC37EE}" srcOrd="0" destOrd="0" presId="urn:microsoft.com/office/officeart/2008/layout/AscendingPictureAccentProcess"/>
    <dgm:cxn modelId="{62929C58-86B4-4909-A780-4E81DF660999}" type="presParOf" srcId="{28592744-BF50-4CA8-8F6F-0DB9F9257E5C}" destId="{825A9583-C648-4018-B7EB-E6DA1AE267FB}" srcOrd="1" destOrd="0" presId="urn:microsoft.com/office/officeart/2008/layout/AscendingPictureAccentProcess"/>
    <dgm:cxn modelId="{6F62C4C6-3E0E-4BE5-81E5-40E76562DD70}" type="presParOf" srcId="{28592744-BF50-4CA8-8F6F-0DB9F9257E5C}" destId="{98F75202-704D-4CB9-B940-22E45456A728}" srcOrd="2" destOrd="0" presId="urn:microsoft.com/office/officeart/2008/layout/AscendingPictureAccentProcess"/>
    <dgm:cxn modelId="{DD3990AD-9882-4512-95FB-B25AFF1770C7}" type="presParOf" srcId="{28592744-BF50-4CA8-8F6F-0DB9F9257E5C}" destId="{16768D0B-BFEC-4E5C-8697-B96C57E49ED1}" srcOrd="3" destOrd="0" presId="urn:microsoft.com/office/officeart/2008/layout/AscendingPictureAccentProcess"/>
    <dgm:cxn modelId="{DB76D977-771F-4168-BC60-E635EE19749E}" type="presParOf" srcId="{28592744-BF50-4CA8-8F6F-0DB9F9257E5C}" destId="{EAE5E7FA-7F70-40CC-97A3-014BE62F2DB7}" srcOrd="4" destOrd="0" presId="urn:microsoft.com/office/officeart/2008/layout/AscendingPictureAccentProcess"/>
    <dgm:cxn modelId="{02997747-64FC-4262-9E65-4E5FB0454046}" type="presParOf" srcId="{28592744-BF50-4CA8-8F6F-0DB9F9257E5C}" destId="{60E2B8B6-CF9E-44D4-9850-60332C176697}" srcOrd="5" destOrd="0" presId="urn:microsoft.com/office/officeart/2008/layout/AscendingPictureAccentProcess"/>
    <dgm:cxn modelId="{C36BC712-C68B-4AB5-99F0-4923018735E6}" type="presParOf" srcId="{28592744-BF50-4CA8-8F6F-0DB9F9257E5C}" destId="{09769FF7-8E2F-4573-AD87-59819804E446}" srcOrd="6" destOrd="0" presId="urn:microsoft.com/office/officeart/2008/layout/AscendingPictureAccentProcess"/>
    <dgm:cxn modelId="{208BD968-4543-42BC-AC42-27DB8ED22691}" type="presParOf" srcId="{28592744-BF50-4CA8-8F6F-0DB9F9257E5C}" destId="{1D193EBF-ABFF-4EEC-A964-FFB21AF6E4B8}" srcOrd="7" destOrd="0" presId="urn:microsoft.com/office/officeart/2008/layout/AscendingPictureAccentProcess"/>
    <dgm:cxn modelId="{100CD771-1DE1-4590-9FD8-9401F7D3431B}" type="presParOf" srcId="{28592744-BF50-4CA8-8F6F-0DB9F9257E5C}" destId="{5BC9E8A6-F21D-49AE-A129-81CB1A99D94C}" srcOrd="8" destOrd="0" presId="urn:microsoft.com/office/officeart/2008/layout/AscendingPictureAccentProcess"/>
    <dgm:cxn modelId="{81A1FED4-199A-4EFE-8AFB-F977B909BDCF}" type="presParOf" srcId="{28592744-BF50-4CA8-8F6F-0DB9F9257E5C}" destId="{AED3677D-3901-424D-A8A0-C332CE3B58EB}" srcOrd="9" destOrd="0" presId="urn:microsoft.com/office/officeart/2008/layout/AscendingPictureAccentProcess"/>
    <dgm:cxn modelId="{7965A019-EBB8-44C8-9158-72A7879B017C}" type="presParOf" srcId="{28592744-BF50-4CA8-8F6F-0DB9F9257E5C}" destId="{A664C549-B265-4721-A536-F173D3ED1AAD}" srcOrd="10" destOrd="0" presId="urn:microsoft.com/office/officeart/2008/layout/AscendingPictureAccentProcess"/>
    <dgm:cxn modelId="{06818DDE-0BA0-4C58-84D6-1EA2023C0235}" type="presParOf" srcId="{28592744-BF50-4CA8-8F6F-0DB9F9257E5C}" destId="{93EACB27-757C-4FCD-917F-95F24BBA653B}" srcOrd="11" destOrd="0" presId="urn:microsoft.com/office/officeart/2008/layout/AscendingPictureAccentProcess"/>
    <dgm:cxn modelId="{8F205B24-51C8-48DA-A6F6-1C10BF39630A}" type="presParOf" srcId="{93EACB27-757C-4FCD-917F-95F24BBA653B}" destId="{D67BCA02-60B5-4684-8E62-00B450A8FB29}" srcOrd="0" destOrd="0" presId="urn:microsoft.com/office/officeart/2008/layout/AscendingPictureAccentProcess"/>
    <dgm:cxn modelId="{D97B24EE-E2FB-4F20-B59A-07B37831DC34}" type="presParOf" srcId="{28592744-BF50-4CA8-8F6F-0DB9F9257E5C}" destId="{52DCBE6C-F90F-4691-B310-5D8464FB6A80}" srcOrd="12" destOrd="0" presId="urn:microsoft.com/office/officeart/2008/layout/AscendingPictureAccentProcess"/>
    <dgm:cxn modelId="{5E42247E-69DD-4D74-BFC8-B5ABDC58B83A}" type="presParOf" srcId="{28592744-BF50-4CA8-8F6F-0DB9F9257E5C}" destId="{472618FA-4849-404F-8A42-110360919B06}" srcOrd="13" destOrd="0" presId="urn:microsoft.com/office/officeart/2008/layout/AscendingPictureAccentProcess"/>
    <dgm:cxn modelId="{B4ED0C9F-B1DE-4932-8CE3-10DB4C82B4B9}" type="presParOf" srcId="{472618FA-4849-404F-8A42-110360919B06}" destId="{0DCBBDB5-6F12-48A3-A3E4-5A6E91998C4D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4F7F818-5DB7-4E45-8241-B35C3EFF2896}" type="doc">
      <dgm:prSet loTypeId="urn:microsoft.com/office/officeart/2005/8/layout/targe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1430E00-3A0D-4BC0-9BB3-A72101B7CC97}">
      <dgm:prSet phldrT="[Текст]"/>
      <dgm:spPr/>
      <dgm:t>
        <a:bodyPr/>
        <a:lstStyle/>
        <a:p>
          <a:r>
            <a:rPr lang="uk-UA" dirty="0" smtClean="0"/>
            <a:t>Формування цілісної картини світу</a:t>
          </a:r>
          <a:endParaRPr lang="ru-RU" dirty="0"/>
        </a:p>
      </dgm:t>
    </dgm:pt>
    <dgm:pt modelId="{A86AF0FA-4EC4-41A7-9ED8-42B79A41DB46}" type="parTrans" cxnId="{3879E471-3BF8-4CAD-937B-DDE871253C4C}">
      <dgm:prSet/>
      <dgm:spPr/>
      <dgm:t>
        <a:bodyPr/>
        <a:lstStyle/>
        <a:p>
          <a:endParaRPr lang="ru-RU"/>
        </a:p>
      </dgm:t>
    </dgm:pt>
    <dgm:pt modelId="{ADF18988-C972-4E30-898E-77C94F99832D}" type="sibTrans" cxnId="{3879E471-3BF8-4CAD-937B-DDE871253C4C}">
      <dgm:prSet/>
      <dgm:spPr/>
      <dgm:t>
        <a:bodyPr/>
        <a:lstStyle/>
        <a:p>
          <a:endParaRPr lang="ru-RU"/>
        </a:p>
      </dgm:t>
    </dgm:pt>
    <dgm:pt modelId="{3C4743FE-0BF9-4908-8A34-4DAD6575DD49}">
      <dgm:prSet phldrT="[Текст]"/>
      <dgm:spPr/>
      <dgm:t>
        <a:bodyPr/>
        <a:lstStyle/>
        <a:p>
          <a:r>
            <a:rPr lang="uk-UA" dirty="0" smtClean="0"/>
            <a:t>Здатність сприймати об’єкти різнобічно, системно</a:t>
          </a:r>
          <a:endParaRPr lang="ru-RU" dirty="0"/>
        </a:p>
      </dgm:t>
    </dgm:pt>
    <dgm:pt modelId="{DE432CC8-C597-4D86-B9A7-F0A9475FD1A7}" type="parTrans" cxnId="{64D143DF-7ADD-4767-8D4A-F5702D16ED30}">
      <dgm:prSet/>
      <dgm:spPr/>
      <dgm:t>
        <a:bodyPr/>
        <a:lstStyle/>
        <a:p>
          <a:endParaRPr lang="ru-RU"/>
        </a:p>
      </dgm:t>
    </dgm:pt>
    <dgm:pt modelId="{DCB162AD-2DF1-4752-8BFE-C750C5F1333C}" type="sibTrans" cxnId="{64D143DF-7ADD-4767-8D4A-F5702D16ED30}">
      <dgm:prSet/>
      <dgm:spPr/>
      <dgm:t>
        <a:bodyPr/>
        <a:lstStyle/>
        <a:p>
          <a:endParaRPr lang="ru-RU"/>
        </a:p>
      </dgm:t>
    </dgm:pt>
    <dgm:pt modelId="{68581CDB-A5F8-4499-AD89-2FED055979BE}">
      <dgm:prSet phldrT="[Текст]"/>
      <dgm:spPr/>
      <dgm:t>
        <a:bodyPr/>
        <a:lstStyle/>
        <a:p>
          <a:r>
            <a:rPr lang="uk-UA" dirty="0" smtClean="0"/>
            <a:t>Визначати практичне застосування вивченого</a:t>
          </a:r>
          <a:endParaRPr lang="ru-RU" dirty="0"/>
        </a:p>
      </dgm:t>
    </dgm:pt>
    <dgm:pt modelId="{AF457237-150B-416E-B9F2-9B00D285BD6C}" type="parTrans" cxnId="{90346EE0-0E19-468A-93CA-2422CF5F7F47}">
      <dgm:prSet/>
      <dgm:spPr/>
      <dgm:t>
        <a:bodyPr/>
        <a:lstStyle/>
        <a:p>
          <a:endParaRPr lang="ru-RU"/>
        </a:p>
      </dgm:t>
    </dgm:pt>
    <dgm:pt modelId="{7BF17D70-E59A-41A7-A575-E9047873516A}" type="sibTrans" cxnId="{90346EE0-0E19-468A-93CA-2422CF5F7F47}">
      <dgm:prSet/>
      <dgm:spPr/>
      <dgm:t>
        <a:bodyPr/>
        <a:lstStyle/>
        <a:p>
          <a:endParaRPr lang="ru-RU"/>
        </a:p>
      </dgm:t>
    </dgm:pt>
    <dgm:pt modelId="{02D16746-D09A-4F1E-B17A-96BAF24B68BA}" type="pres">
      <dgm:prSet presAssocID="{E4F7F818-5DB7-4E45-8241-B35C3EFF2896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7BB1B690-2D51-433C-9FB1-75BA00E20308}" type="pres">
      <dgm:prSet presAssocID="{11430E00-3A0D-4BC0-9BB3-A72101B7CC97}" presName="circle1" presStyleLbl="node1" presStyleIdx="0" presStyleCnt="3"/>
      <dgm:spPr/>
    </dgm:pt>
    <dgm:pt modelId="{864743F6-AC4F-4F2D-9D85-B7FDB63FB85C}" type="pres">
      <dgm:prSet presAssocID="{11430E00-3A0D-4BC0-9BB3-A72101B7CC97}" presName="space" presStyleCnt="0"/>
      <dgm:spPr/>
    </dgm:pt>
    <dgm:pt modelId="{6E1B7DC6-4F2A-4D8B-A58E-59F84B9783D6}" type="pres">
      <dgm:prSet presAssocID="{11430E00-3A0D-4BC0-9BB3-A72101B7CC97}" presName="rect1" presStyleLbl="alignAcc1" presStyleIdx="0" presStyleCnt="3"/>
      <dgm:spPr/>
    </dgm:pt>
    <dgm:pt modelId="{12054A4A-CE21-4C0D-BBDB-61287755DF6B}" type="pres">
      <dgm:prSet presAssocID="{3C4743FE-0BF9-4908-8A34-4DAD6575DD49}" presName="vertSpace2" presStyleLbl="node1" presStyleIdx="0" presStyleCnt="3"/>
      <dgm:spPr/>
    </dgm:pt>
    <dgm:pt modelId="{15D44F08-7086-49F9-AA8A-80EE444D8EE6}" type="pres">
      <dgm:prSet presAssocID="{3C4743FE-0BF9-4908-8A34-4DAD6575DD49}" presName="circle2" presStyleLbl="node1" presStyleIdx="1" presStyleCnt="3"/>
      <dgm:spPr/>
    </dgm:pt>
    <dgm:pt modelId="{0D14A077-DC24-4B6F-A71D-5611156DD042}" type="pres">
      <dgm:prSet presAssocID="{3C4743FE-0BF9-4908-8A34-4DAD6575DD49}" presName="rect2" presStyleLbl="alignAcc1" presStyleIdx="1" presStyleCnt="3"/>
      <dgm:spPr/>
    </dgm:pt>
    <dgm:pt modelId="{3FA8E5A8-47F2-4C23-8EC5-DD41850949A7}" type="pres">
      <dgm:prSet presAssocID="{68581CDB-A5F8-4499-AD89-2FED055979BE}" presName="vertSpace3" presStyleLbl="node1" presStyleIdx="1" presStyleCnt="3"/>
      <dgm:spPr/>
    </dgm:pt>
    <dgm:pt modelId="{81EACD7C-A829-4500-8501-15B0CE9B781C}" type="pres">
      <dgm:prSet presAssocID="{68581CDB-A5F8-4499-AD89-2FED055979BE}" presName="circle3" presStyleLbl="node1" presStyleIdx="2" presStyleCnt="3"/>
      <dgm:spPr/>
    </dgm:pt>
    <dgm:pt modelId="{014F48C5-3F85-4E07-9D2A-120FF678C5E3}" type="pres">
      <dgm:prSet presAssocID="{68581CDB-A5F8-4499-AD89-2FED055979BE}" presName="rect3" presStyleLbl="alignAcc1" presStyleIdx="2" presStyleCnt="3"/>
      <dgm:spPr/>
    </dgm:pt>
    <dgm:pt modelId="{10DFDB1A-803A-4B53-923C-E29545D842C1}" type="pres">
      <dgm:prSet presAssocID="{11430E00-3A0D-4BC0-9BB3-A72101B7CC97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B7A60324-7771-41A1-B27B-1B00F438ACC2}" type="pres">
      <dgm:prSet presAssocID="{3C4743FE-0BF9-4908-8A34-4DAD6575DD49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C808C7B6-55B0-4AB2-AC00-5F7C361B35F8}" type="pres">
      <dgm:prSet presAssocID="{68581CDB-A5F8-4499-AD89-2FED055979BE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37B8DB9B-B523-4F25-B9E6-7BA5B123F79F}" type="presOf" srcId="{E4F7F818-5DB7-4E45-8241-B35C3EFF2896}" destId="{02D16746-D09A-4F1E-B17A-96BAF24B68BA}" srcOrd="0" destOrd="0" presId="urn:microsoft.com/office/officeart/2005/8/layout/target3"/>
    <dgm:cxn modelId="{2D79E3DB-3050-484A-A162-1DD8F39548BE}" type="presOf" srcId="{68581CDB-A5F8-4499-AD89-2FED055979BE}" destId="{014F48C5-3F85-4E07-9D2A-120FF678C5E3}" srcOrd="0" destOrd="0" presId="urn:microsoft.com/office/officeart/2005/8/layout/target3"/>
    <dgm:cxn modelId="{3879E471-3BF8-4CAD-937B-DDE871253C4C}" srcId="{E4F7F818-5DB7-4E45-8241-B35C3EFF2896}" destId="{11430E00-3A0D-4BC0-9BB3-A72101B7CC97}" srcOrd="0" destOrd="0" parTransId="{A86AF0FA-4EC4-41A7-9ED8-42B79A41DB46}" sibTransId="{ADF18988-C972-4E30-898E-77C94F99832D}"/>
    <dgm:cxn modelId="{511D9F05-AEDB-46D3-94B4-3E639E7AFA92}" type="presOf" srcId="{3C4743FE-0BF9-4908-8A34-4DAD6575DD49}" destId="{B7A60324-7771-41A1-B27B-1B00F438ACC2}" srcOrd="1" destOrd="0" presId="urn:microsoft.com/office/officeart/2005/8/layout/target3"/>
    <dgm:cxn modelId="{B311FD0E-5F63-4FA9-BE59-0823F8F81064}" type="presOf" srcId="{68581CDB-A5F8-4499-AD89-2FED055979BE}" destId="{C808C7B6-55B0-4AB2-AC00-5F7C361B35F8}" srcOrd="1" destOrd="0" presId="urn:microsoft.com/office/officeart/2005/8/layout/target3"/>
    <dgm:cxn modelId="{B6076903-AB13-4FD0-8880-29D96EC517BC}" type="presOf" srcId="{11430E00-3A0D-4BC0-9BB3-A72101B7CC97}" destId="{10DFDB1A-803A-4B53-923C-E29545D842C1}" srcOrd="1" destOrd="0" presId="urn:microsoft.com/office/officeart/2005/8/layout/target3"/>
    <dgm:cxn modelId="{64D143DF-7ADD-4767-8D4A-F5702D16ED30}" srcId="{E4F7F818-5DB7-4E45-8241-B35C3EFF2896}" destId="{3C4743FE-0BF9-4908-8A34-4DAD6575DD49}" srcOrd="1" destOrd="0" parTransId="{DE432CC8-C597-4D86-B9A7-F0A9475FD1A7}" sibTransId="{DCB162AD-2DF1-4752-8BFE-C750C5F1333C}"/>
    <dgm:cxn modelId="{90346EE0-0E19-468A-93CA-2422CF5F7F47}" srcId="{E4F7F818-5DB7-4E45-8241-B35C3EFF2896}" destId="{68581CDB-A5F8-4499-AD89-2FED055979BE}" srcOrd="2" destOrd="0" parTransId="{AF457237-150B-416E-B9F2-9B00D285BD6C}" sibTransId="{7BF17D70-E59A-41A7-A575-E9047873516A}"/>
    <dgm:cxn modelId="{D3803080-CD1C-4D6E-9802-8182D4D10DEE}" type="presOf" srcId="{3C4743FE-0BF9-4908-8A34-4DAD6575DD49}" destId="{0D14A077-DC24-4B6F-A71D-5611156DD042}" srcOrd="0" destOrd="0" presId="urn:microsoft.com/office/officeart/2005/8/layout/target3"/>
    <dgm:cxn modelId="{7CBFBBDC-5345-434D-85F3-FC27AF274697}" type="presOf" srcId="{11430E00-3A0D-4BC0-9BB3-A72101B7CC97}" destId="{6E1B7DC6-4F2A-4D8B-A58E-59F84B9783D6}" srcOrd="0" destOrd="0" presId="urn:microsoft.com/office/officeart/2005/8/layout/target3"/>
    <dgm:cxn modelId="{317C0B13-67C1-4839-BF8F-433F3DC98B4B}" type="presParOf" srcId="{02D16746-D09A-4F1E-B17A-96BAF24B68BA}" destId="{7BB1B690-2D51-433C-9FB1-75BA00E20308}" srcOrd="0" destOrd="0" presId="urn:microsoft.com/office/officeart/2005/8/layout/target3"/>
    <dgm:cxn modelId="{3750B964-F051-42C4-AD4F-7D05419D9A91}" type="presParOf" srcId="{02D16746-D09A-4F1E-B17A-96BAF24B68BA}" destId="{864743F6-AC4F-4F2D-9D85-B7FDB63FB85C}" srcOrd="1" destOrd="0" presId="urn:microsoft.com/office/officeart/2005/8/layout/target3"/>
    <dgm:cxn modelId="{72637DE6-D59D-4317-8892-0E06941E7832}" type="presParOf" srcId="{02D16746-D09A-4F1E-B17A-96BAF24B68BA}" destId="{6E1B7DC6-4F2A-4D8B-A58E-59F84B9783D6}" srcOrd="2" destOrd="0" presId="urn:microsoft.com/office/officeart/2005/8/layout/target3"/>
    <dgm:cxn modelId="{6A5A22B9-D9C6-4BA0-8C96-DB06D6ABB52C}" type="presParOf" srcId="{02D16746-D09A-4F1E-B17A-96BAF24B68BA}" destId="{12054A4A-CE21-4C0D-BBDB-61287755DF6B}" srcOrd="3" destOrd="0" presId="urn:microsoft.com/office/officeart/2005/8/layout/target3"/>
    <dgm:cxn modelId="{A8F270A1-AF90-43BB-A6FA-EC65C86F63DA}" type="presParOf" srcId="{02D16746-D09A-4F1E-B17A-96BAF24B68BA}" destId="{15D44F08-7086-49F9-AA8A-80EE444D8EE6}" srcOrd="4" destOrd="0" presId="urn:microsoft.com/office/officeart/2005/8/layout/target3"/>
    <dgm:cxn modelId="{C45D5E76-9777-41A8-A3B8-4E941405A047}" type="presParOf" srcId="{02D16746-D09A-4F1E-B17A-96BAF24B68BA}" destId="{0D14A077-DC24-4B6F-A71D-5611156DD042}" srcOrd="5" destOrd="0" presId="urn:microsoft.com/office/officeart/2005/8/layout/target3"/>
    <dgm:cxn modelId="{4EFAE414-8966-40DC-943A-D65DA249D0C2}" type="presParOf" srcId="{02D16746-D09A-4F1E-B17A-96BAF24B68BA}" destId="{3FA8E5A8-47F2-4C23-8EC5-DD41850949A7}" srcOrd="6" destOrd="0" presId="urn:microsoft.com/office/officeart/2005/8/layout/target3"/>
    <dgm:cxn modelId="{A40FBD54-87B7-4030-AC8A-D4C6754FF8A4}" type="presParOf" srcId="{02D16746-D09A-4F1E-B17A-96BAF24B68BA}" destId="{81EACD7C-A829-4500-8501-15B0CE9B781C}" srcOrd="7" destOrd="0" presId="urn:microsoft.com/office/officeart/2005/8/layout/target3"/>
    <dgm:cxn modelId="{1EBA1100-468A-4C9A-96E8-F1C697790B83}" type="presParOf" srcId="{02D16746-D09A-4F1E-B17A-96BAF24B68BA}" destId="{014F48C5-3F85-4E07-9D2A-120FF678C5E3}" srcOrd="8" destOrd="0" presId="urn:microsoft.com/office/officeart/2005/8/layout/target3"/>
    <dgm:cxn modelId="{D9DD3226-8831-4E92-824D-2B51CD9A584E}" type="presParOf" srcId="{02D16746-D09A-4F1E-B17A-96BAF24B68BA}" destId="{10DFDB1A-803A-4B53-923C-E29545D842C1}" srcOrd="9" destOrd="0" presId="urn:microsoft.com/office/officeart/2005/8/layout/target3"/>
    <dgm:cxn modelId="{055FBF62-F72B-4CCD-A88A-980A588C1F0D}" type="presParOf" srcId="{02D16746-D09A-4F1E-B17A-96BAF24B68BA}" destId="{B7A60324-7771-41A1-B27B-1B00F438ACC2}" srcOrd="10" destOrd="0" presId="urn:microsoft.com/office/officeart/2005/8/layout/target3"/>
    <dgm:cxn modelId="{B6980539-3464-470F-B7B7-93CBBB3CFF19}" type="presParOf" srcId="{02D16746-D09A-4F1E-B17A-96BAF24B68BA}" destId="{C808C7B6-55B0-4AB2-AC00-5F7C361B35F8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A443842-B19F-4B13-9EAD-4FB14BCEC0E4}" type="doc">
      <dgm:prSet loTypeId="urn:microsoft.com/office/officeart/2005/8/layout/funnel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CEA0F55-B8AB-4BD2-9652-483CF3BBB9F1}">
      <dgm:prSet phldrT="[Текст]" custT="1"/>
      <dgm:spPr/>
      <dgm:t>
        <a:bodyPr/>
        <a:lstStyle/>
        <a:p>
          <a:r>
            <a:rPr lang="uk-UA" sz="2000" dirty="0" smtClean="0"/>
            <a:t>«Українська мова» 5 годин</a:t>
          </a:r>
          <a:endParaRPr lang="ru-RU" sz="2000" dirty="0"/>
        </a:p>
      </dgm:t>
    </dgm:pt>
    <dgm:pt modelId="{9883A833-7EFA-4B19-987B-36B90A94C411}" type="parTrans" cxnId="{BA0A75F7-34D1-4CB6-9894-7F8779325DC9}">
      <dgm:prSet/>
      <dgm:spPr/>
      <dgm:t>
        <a:bodyPr/>
        <a:lstStyle/>
        <a:p>
          <a:endParaRPr lang="ru-RU"/>
        </a:p>
      </dgm:t>
    </dgm:pt>
    <dgm:pt modelId="{FFBFF2B0-8E35-4BC9-8CDF-AA38F3B3F78F}" type="sibTrans" cxnId="{BA0A75F7-34D1-4CB6-9894-7F8779325DC9}">
      <dgm:prSet/>
      <dgm:spPr/>
      <dgm:t>
        <a:bodyPr/>
        <a:lstStyle/>
        <a:p>
          <a:endParaRPr lang="ru-RU"/>
        </a:p>
      </dgm:t>
    </dgm:pt>
    <dgm:pt modelId="{71574CDC-6E73-4B89-9277-5122F9DDEFFD}">
      <dgm:prSet phldrT="[Текст]" custT="1"/>
      <dgm:spPr/>
      <dgm:t>
        <a:bodyPr/>
        <a:lstStyle/>
        <a:p>
          <a:r>
            <a:rPr lang="uk-UA" sz="1800" dirty="0" smtClean="0"/>
            <a:t>«Іноземна мова» 3 години</a:t>
          </a:r>
          <a:endParaRPr lang="ru-RU" sz="1800" dirty="0"/>
        </a:p>
      </dgm:t>
    </dgm:pt>
    <dgm:pt modelId="{714DD080-6703-4446-AD25-9BD0F09B0A10}" type="parTrans" cxnId="{00E722B1-4EEF-46DB-94E8-B79998177934}">
      <dgm:prSet/>
      <dgm:spPr/>
      <dgm:t>
        <a:bodyPr/>
        <a:lstStyle/>
        <a:p>
          <a:endParaRPr lang="ru-RU"/>
        </a:p>
      </dgm:t>
    </dgm:pt>
    <dgm:pt modelId="{63F4E096-38D5-4740-A772-845D6F1438C9}" type="sibTrans" cxnId="{00E722B1-4EEF-46DB-94E8-B79998177934}">
      <dgm:prSet/>
      <dgm:spPr/>
      <dgm:t>
        <a:bodyPr/>
        <a:lstStyle/>
        <a:p>
          <a:endParaRPr lang="ru-RU"/>
        </a:p>
      </dgm:t>
    </dgm:pt>
    <dgm:pt modelId="{24A150A0-F1BC-4920-A2FB-E3C56116CB3D}">
      <dgm:prSet phldrT="[Текст]"/>
      <dgm:spPr/>
      <dgm:t>
        <a:bodyPr/>
        <a:lstStyle/>
        <a:p>
          <a:r>
            <a:rPr lang="uk-UA" dirty="0" smtClean="0"/>
            <a:t>«Я досліджую світ» 2 години</a:t>
          </a:r>
          <a:endParaRPr lang="ru-RU" dirty="0"/>
        </a:p>
      </dgm:t>
    </dgm:pt>
    <dgm:pt modelId="{8A37EB7A-E47D-4378-BA6A-E3FD9C2C7BC9}" type="parTrans" cxnId="{35C9E594-1480-4A92-865C-23CEF982DBB4}">
      <dgm:prSet/>
      <dgm:spPr/>
      <dgm:t>
        <a:bodyPr/>
        <a:lstStyle/>
        <a:p>
          <a:endParaRPr lang="ru-RU"/>
        </a:p>
      </dgm:t>
    </dgm:pt>
    <dgm:pt modelId="{7AC8EA56-4F12-466A-A463-C344BC2D1E41}" type="sibTrans" cxnId="{35C9E594-1480-4A92-865C-23CEF982DBB4}">
      <dgm:prSet/>
      <dgm:spPr/>
      <dgm:t>
        <a:bodyPr/>
        <a:lstStyle/>
        <a:p>
          <a:endParaRPr lang="ru-RU"/>
        </a:p>
      </dgm:t>
    </dgm:pt>
    <dgm:pt modelId="{959AF097-D4DD-4685-94FE-13E1B9014707}">
      <dgm:prSet phldrT="[Текст]"/>
      <dgm:spPr/>
      <dgm:t>
        <a:bodyPr/>
        <a:lstStyle/>
        <a:p>
          <a:r>
            <a:rPr lang="uk-UA" dirty="0" smtClean="0"/>
            <a:t>Освітня галузь «Мовно-літературна»</a:t>
          </a:r>
          <a:endParaRPr lang="ru-RU" dirty="0"/>
        </a:p>
      </dgm:t>
    </dgm:pt>
    <dgm:pt modelId="{DDA5551D-5D62-42B1-A9BD-35E949D7F468}" type="parTrans" cxnId="{F25B8152-0E72-4134-93AE-210A6B3CF992}">
      <dgm:prSet/>
      <dgm:spPr/>
      <dgm:t>
        <a:bodyPr/>
        <a:lstStyle/>
        <a:p>
          <a:endParaRPr lang="ru-RU"/>
        </a:p>
      </dgm:t>
    </dgm:pt>
    <dgm:pt modelId="{B74FFEA7-4421-414A-9165-7BF6D0655865}" type="sibTrans" cxnId="{F25B8152-0E72-4134-93AE-210A6B3CF992}">
      <dgm:prSet/>
      <dgm:spPr/>
      <dgm:t>
        <a:bodyPr/>
        <a:lstStyle/>
        <a:p>
          <a:endParaRPr lang="ru-RU"/>
        </a:p>
      </dgm:t>
    </dgm:pt>
    <dgm:pt modelId="{CA25FA7C-A73F-4486-90BC-3CE9A93693BF}" type="pres">
      <dgm:prSet presAssocID="{EA443842-B19F-4B13-9EAD-4FB14BCEC0E4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563D7B-E861-4642-82D5-B9CA8D3B2520}" type="pres">
      <dgm:prSet presAssocID="{EA443842-B19F-4B13-9EAD-4FB14BCEC0E4}" presName="ellipse" presStyleLbl="trBgShp" presStyleIdx="0" presStyleCnt="1"/>
      <dgm:spPr/>
    </dgm:pt>
    <dgm:pt modelId="{DF0E8848-6E0E-4F70-9B1B-1465619CFE02}" type="pres">
      <dgm:prSet presAssocID="{EA443842-B19F-4B13-9EAD-4FB14BCEC0E4}" presName="arrow1" presStyleLbl="fgShp" presStyleIdx="0" presStyleCnt="1"/>
      <dgm:spPr/>
    </dgm:pt>
    <dgm:pt modelId="{5641B1D5-4866-4FB9-9FFA-D91E69793A43}" type="pres">
      <dgm:prSet presAssocID="{EA443842-B19F-4B13-9EAD-4FB14BCEC0E4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08F2D2-D0D0-4A99-8ABE-7616BD184386}" type="pres">
      <dgm:prSet presAssocID="{71574CDC-6E73-4B89-9277-5122F9DDEFFD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E5C5DE-6C42-46C8-9CFA-981CB9407C8B}" type="pres">
      <dgm:prSet presAssocID="{24A150A0-F1BC-4920-A2FB-E3C56116CB3D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9718FB-CFFB-4B6E-B345-B8BC1A50E1ED}" type="pres">
      <dgm:prSet presAssocID="{959AF097-D4DD-4685-94FE-13E1B9014707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E70ECB-BB78-4A2D-8ECE-E93233DE2370}" type="pres">
      <dgm:prSet presAssocID="{EA443842-B19F-4B13-9EAD-4FB14BCEC0E4}" presName="funnel" presStyleLbl="trAlignAcc1" presStyleIdx="0" presStyleCnt="1"/>
      <dgm:spPr/>
    </dgm:pt>
  </dgm:ptLst>
  <dgm:cxnLst>
    <dgm:cxn modelId="{00E722B1-4EEF-46DB-94E8-B79998177934}" srcId="{EA443842-B19F-4B13-9EAD-4FB14BCEC0E4}" destId="{71574CDC-6E73-4B89-9277-5122F9DDEFFD}" srcOrd="1" destOrd="0" parTransId="{714DD080-6703-4446-AD25-9BD0F09B0A10}" sibTransId="{63F4E096-38D5-4740-A772-845D6F1438C9}"/>
    <dgm:cxn modelId="{F25B8152-0E72-4134-93AE-210A6B3CF992}" srcId="{EA443842-B19F-4B13-9EAD-4FB14BCEC0E4}" destId="{959AF097-D4DD-4685-94FE-13E1B9014707}" srcOrd="3" destOrd="0" parTransId="{DDA5551D-5D62-42B1-A9BD-35E949D7F468}" sibTransId="{B74FFEA7-4421-414A-9165-7BF6D0655865}"/>
    <dgm:cxn modelId="{9C8B635D-C181-4815-BB63-1265395C5513}" type="presOf" srcId="{8CEA0F55-B8AB-4BD2-9652-483CF3BBB9F1}" destId="{109718FB-CFFB-4B6E-B345-B8BC1A50E1ED}" srcOrd="0" destOrd="0" presId="urn:microsoft.com/office/officeart/2005/8/layout/funnel1"/>
    <dgm:cxn modelId="{A6A5DD0E-52A2-47A2-A2AA-35D0776BF432}" type="presOf" srcId="{959AF097-D4DD-4685-94FE-13E1B9014707}" destId="{5641B1D5-4866-4FB9-9FFA-D91E69793A43}" srcOrd="0" destOrd="0" presId="urn:microsoft.com/office/officeart/2005/8/layout/funnel1"/>
    <dgm:cxn modelId="{83E33E9E-8BD3-46B2-9BDE-152E838155EB}" type="presOf" srcId="{24A150A0-F1BC-4920-A2FB-E3C56116CB3D}" destId="{B208F2D2-D0D0-4A99-8ABE-7616BD184386}" srcOrd="0" destOrd="0" presId="urn:microsoft.com/office/officeart/2005/8/layout/funnel1"/>
    <dgm:cxn modelId="{BA0A75F7-34D1-4CB6-9894-7F8779325DC9}" srcId="{EA443842-B19F-4B13-9EAD-4FB14BCEC0E4}" destId="{8CEA0F55-B8AB-4BD2-9652-483CF3BBB9F1}" srcOrd="0" destOrd="0" parTransId="{9883A833-7EFA-4B19-987B-36B90A94C411}" sibTransId="{FFBFF2B0-8E35-4BC9-8CDF-AA38F3B3F78F}"/>
    <dgm:cxn modelId="{35C9E594-1480-4A92-865C-23CEF982DBB4}" srcId="{EA443842-B19F-4B13-9EAD-4FB14BCEC0E4}" destId="{24A150A0-F1BC-4920-A2FB-E3C56116CB3D}" srcOrd="2" destOrd="0" parTransId="{8A37EB7A-E47D-4378-BA6A-E3FD9C2C7BC9}" sibTransId="{7AC8EA56-4F12-466A-A463-C344BC2D1E41}"/>
    <dgm:cxn modelId="{8E840936-48B3-45EF-952D-41AE186C0AED}" type="presOf" srcId="{EA443842-B19F-4B13-9EAD-4FB14BCEC0E4}" destId="{CA25FA7C-A73F-4486-90BC-3CE9A93693BF}" srcOrd="0" destOrd="0" presId="urn:microsoft.com/office/officeart/2005/8/layout/funnel1"/>
    <dgm:cxn modelId="{20B1374B-A327-484E-9067-F24F0A9029E3}" type="presOf" srcId="{71574CDC-6E73-4B89-9277-5122F9DDEFFD}" destId="{F7E5C5DE-6C42-46C8-9CFA-981CB9407C8B}" srcOrd="0" destOrd="0" presId="urn:microsoft.com/office/officeart/2005/8/layout/funnel1"/>
    <dgm:cxn modelId="{2F98C1CE-BBBB-42D6-838D-BCA28EF871AA}" type="presParOf" srcId="{CA25FA7C-A73F-4486-90BC-3CE9A93693BF}" destId="{0D563D7B-E861-4642-82D5-B9CA8D3B2520}" srcOrd="0" destOrd="0" presId="urn:microsoft.com/office/officeart/2005/8/layout/funnel1"/>
    <dgm:cxn modelId="{6BAB02F6-0EED-498D-A9FA-04B9BA4A2C66}" type="presParOf" srcId="{CA25FA7C-A73F-4486-90BC-3CE9A93693BF}" destId="{DF0E8848-6E0E-4F70-9B1B-1465619CFE02}" srcOrd="1" destOrd="0" presId="urn:microsoft.com/office/officeart/2005/8/layout/funnel1"/>
    <dgm:cxn modelId="{19CBC6FC-65C9-4F0F-97A1-3AAB371191C8}" type="presParOf" srcId="{CA25FA7C-A73F-4486-90BC-3CE9A93693BF}" destId="{5641B1D5-4866-4FB9-9FFA-D91E69793A43}" srcOrd="2" destOrd="0" presId="urn:microsoft.com/office/officeart/2005/8/layout/funnel1"/>
    <dgm:cxn modelId="{396E4E28-A92B-41C9-A1C6-40A6610D78E5}" type="presParOf" srcId="{CA25FA7C-A73F-4486-90BC-3CE9A93693BF}" destId="{B208F2D2-D0D0-4A99-8ABE-7616BD184386}" srcOrd="3" destOrd="0" presId="urn:microsoft.com/office/officeart/2005/8/layout/funnel1"/>
    <dgm:cxn modelId="{C39FE8C3-591E-41C3-A822-80C944B6DBBD}" type="presParOf" srcId="{CA25FA7C-A73F-4486-90BC-3CE9A93693BF}" destId="{F7E5C5DE-6C42-46C8-9CFA-981CB9407C8B}" srcOrd="4" destOrd="0" presId="urn:microsoft.com/office/officeart/2005/8/layout/funnel1"/>
    <dgm:cxn modelId="{18246CEC-416E-4205-AC1D-9E4F2CDA208E}" type="presParOf" srcId="{CA25FA7C-A73F-4486-90BC-3CE9A93693BF}" destId="{109718FB-CFFB-4B6E-B345-B8BC1A50E1ED}" srcOrd="5" destOrd="0" presId="urn:microsoft.com/office/officeart/2005/8/layout/funnel1"/>
    <dgm:cxn modelId="{A0A53E0B-9C18-4CEC-8A5B-C2C7685DCFAC}" type="presParOf" srcId="{CA25FA7C-A73F-4486-90BC-3CE9A93693BF}" destId="{0AE70ECB-BB78-4A2D-8ECE-E93233DE2370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2B463C8-FA3A-4F60-A5D5-31F73BBBE6F6}" type="doc">
      <dgm:prSet loTypeId="urn:microsoft.com/office/officeart/2005/8/layout/arrow5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91A263-627B-4FD1-A17B-AEE6AAF56BFF}">
      <dgm:prSet phldrT="[Текст]"/>
      <dgm:spPr/>
      <dgm:t>
        <a:bodyPr/>
        <a:lstStyle/>
        <a:p>
          <a:r>
            <a:rPr lang="uk-UA" dirty="0" smtClean="0"/>
            <a:t>Математика 3 години</a:t>
          </a:r>
          <a:endParaRPr lang="ru-RU" dirty="0"/>
        </a:p>
      </dgm:t>
    </dgm:pt>
    <dgm:pt modelId="{C347F354-A9CF-4180-BE8B-385C36DCEF02}" type="parTrans" cxnId="{56F64F78-DE0D-42C3-B2D6-34226F8FB754}">
      <dgm:prSet/>
      <dgm:spPr/>
      <dgm:t>
        <a:bodyPr/>
        <a:lstStyle/>
        <a:p>
          <a:endParaRPr lang="ru-RU"/>
        </a:p>
      </dgm:t>
    </dgm:pt>
    <dgm:pt modelId="{F03203B6-D928-4AD9-90E2-9C451272D607}" type="sibTrans" cxnId="{56F64F78-DE0D-42C3-B2D6-34226F8FB754}">
      <dgm:prSet/>
      <dgm:spPr/>
      <dgm:t>
        <a:bodyPr/>
        <a:lstStyle/>
        <a:p>
          <a:endParaRPr lang="ru-RU"/>
        </a:p>
      </dgm:t>
    </dgm:pt>
    <dgm:pt modelId="{53823422-C42E-4102-89B5-D4C212CA31BC}">
      <dgm:prSet phldrT="[Текст]"/>
      <dgm:spPr/>
      <dgm:t>
        <a:bodyPr/>
        <a:lstStyle/>
        <a:p>
          <a:r>
            <a:rPr lang="uk-UA" dirty="0" smtClean="0"/>
            <a:t>Я досліджую світ 1 година</a:t>
          </a:r>
          <a:endParaRPr lang="ru-RU" dirty="0"/>
        </a:p>
      </dgm:t>
    </dgm:pt>
    <dgm:pt modelId="{D45CD2D0-10E3-4C90-B031-5DE5B6CCB169}" type="parTrans" cxnId="{388D1A3A-00BB-41B1-8350-5B5B449225A5}">
      <dgm:prSet/>
      <dgm:spPr/>
      <dgm:t>
        <a:bodyPr/>
        <a:lstStyle/>
        <a:p>
          <a:endParaRPr lang="ru-RU"/>
        </a:p>
      </dgm:t>
    </dgm:pt>
    <dgm:pt modelId="{1045F158-0C3E-480C-802C-0DA0EEDCC456}" type="sibTrans" cxnId="{388D1A3A-00BB-41B1-8350-5B5B449225A5}">
      <dgm:prSet/>
      <dgm:spPr/>
      <dgm:t>
        <a:bodyPr/>
        <a:lstStyle/>
        <a:p>
          <a:endParaRPr lang="ru-RU"/>
        </a:p>
      </dgm:t>
    </dgm:pt>
    <dgm:pt modelId="{CDDBBCBA-66C9-44BA-BC8D-C1EBDFF0A259}" type="pres">
      <dgm:prSet presAssocID="{F2B463C8-FA3A-4F60-A5D5-31F73BBBE6F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3308F4-FD25-474D-A019-60874F0D4EA0}" type="pres">
      <dgm:prSet presAssocID="{EA91A263-627B-4FD1-A17B-AEE6AAF56BFF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9CC892-47DD-4741-8713-215D802EBF5D}" type="pres">
      <dgm:prSet presAssocID="{53823422-C42E-4102-89B5-D4C212CA31BC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CE37DD-8850-4E51-A288-3BB1039FA7FC}" type="presOf" srcId="{53823422-C42E-4102-89B5-D4C212CA31BC}" destId="{209CC892-47DD-4741-8713-215D802EBF5D}" srcOrd="0" destOrd="0" presId="urn:microsoft.com/office/officeart/2005/8/layout/arrow5"/>
    <dgm:cxn modelId="{388D1A3A-00BB-41B1-8350-5B5B449225A5}" srcId="{F2B463C8-FA3A-4F60-A5D5-31F73BBBE6F6}" destId="{53823422-C42E-4102-89B5-D4C212CA31BC}" srcOrd="1" destOrd="0" parTransId="{D45CD2D0-10E3-4C90-B031-5DE5B6CCB169}" sibTransId="{1045F158-0C3E-480C-802C-0DA0EEDCC456}"/>
    <dgm:cxn modelId="{8E772213-8B13-4CF5-B69E-67B06AEF3E84}" type="presOf" srcId="{EA91A263-627B-4FD1-A17B-AEE6AAF56BFF}" destId="{223308F4-FD25-474D-A019-60874F0D4EA0}" srcOrd="0" destOrd="0" presId="urn:microsoft.com/office/officeart/2005/8/layout/arrow5"/>
    <dgm:cxn modelId="{56F64F78-DE0D-42C3-B2D6-34226F8FB754}" srcId="{F2B463C8-FA3A-4F60-A5D5-31F73BBBE6F6}" destId="{EA91A263-627B-4FD1-A17B-AEE6AAF56BFF}" srcOrd="0" destOrd="0" parTransId="{C347F354-A9CF-4180-BE8B-385C36DCEF02}" sibTransId="{F03203B6-D928-4AD9-90E2-9C451272D607}"/>
    <dgm:cxn modelId="{85EEEA47-2293-488A-918F-75553EDB5097}" type="presOf" srcId="{F2B463C8-FA3A-4F60-A5D5-31F73BBBE6F6}" destId="{CDDBBCBA-66C9-44BA-BC8D-C1EBDFF0A259}" srcOrd="0" destOrd="0" presId="urn:microsoft.com/office/officeart/2005/8/layout/arrow5"/>
    <dgm:cxn modelId="{9941DBAB-F825-43F0-BC16-D758EABBF9A3}" type="presParOf" srcId="{CDDBBCBA-66C9-44BA-BC8D-C1EBDFF0A259}" destId="{223308F4-FD25-474D-A019-60874F0D4EA0}" srcOrd="0" destOrd="0" presId="urn:microsoft.com/office/officeart/2005/8/layout/arrow5"/>
    <dgm:cxn modelId="{EF55E165-AFA0-4F40-877A-6363968FBDDF}" type="presParOf" srcId="{CDDBBCBA-66C9-44BA-BC8D-C1EBDFF0A259}" destId="{209CC892-47DD-4741-8713-215D802EBF5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99E05634-D2BA-459A-B945-6851122096C8}" type="doc">
      <dgm:prSet loTypeId="urn:microsoft.com/office/officeart/2005/8/layout/cycle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0DA54D5-9901-47B7-8AF6-09843BFDB526}">
      <dgm:prSet phldrT="[Текст]" custT="1"/>
      <dgm:spPr/>
      <dgm:t>
        <a:bodyPr/>
        <a:lstStyle/>
        <a:p>
          <a:r>
            <a:rPr lang="uk-UA" sz="2400" dirty="0" smtClean="0"/>
            <a:t>Вчитель початкових класів</a:t>
          </a:r>
          <a:endParaRPr lang="ru-RU" sz="2400" dirty="0"/>
        </a:p>
      </dgm:t>
    </dgm:pt>
    <dgm:pt modelId="{DFD168F2-5EFD-4984-97CD-76F1D866359F}" type="parTrans" cxnId="{CEF9FB8D-26DA-4DE2-9F44-91D9F1E2DE1A}">
      <dgm:prSet/>
      <dgm:spPr/>
      <dgm:t>
        <a:bodyPr/>
        <a:lstStyle/>
        <a:p>
          <a:endParaRPr lang="ru-RU"/>
        </a:p>
      </dgm:t>
    </dgm:pt>
    <dgm:pt modelId="{D5007D4B-E413-4D95-9D8B-CCED6B309506}" type="sibTrans" cxnId="{CEF9FB8D-26DA-4DE2-9F44-91D9F1E2DE1A}">
      <dgm:prSet/>
      <dgm:spPr/>
      <dgm:t>
        <a:bodyPr/>
        <a:lstStyle/>
        <a:p>
          <a:endParaRPr lang="ru-RU"/>
        </a:p>
      </dgm:t>
    </dgm:pt>
    <dgm:pt modelId="{107723EA-E66A-4BA5-A38B-44935D1BD023}">
      <dgm:prSet phldrT="[Текст]" custT="1"/>
      <dgm:spPr/>
      <dgm:t>
        <a:bodyPr/>
        <a:lstStyle/>
        <a:p>
          <a:r>
            <a:rPr lang="uk-UA" sz="2000" dirty="0" smtClean="0"/>
            <a:t>Вчитель інформатики</a:t>
          </a:r>
          <a:endParaRPr lang="ru-RU" sz="2000" dirty="0"/>
        </a:p>
      </dgm:t>
    </dgm:pt>
    <dgm:pt modelId="{55E36A54-6F95-458B-95F3-2FAF53597175}" type="parTrans" cxnId="{4A2BBBB7-D29B-47E9-A74F-08ECCE16B4D5}">
      <dgm:prSet/>
      <dgm:spPr/>
      <dgm:t>
        <a:bodyPr/>
        <a:lstStyle/>
        <a:p>
          <a:endParaRPr lang="ru-RU"/>
        </a:p>
      </dgm:t>
    </dgm:pt>
    <dgm:pt modelId="{4EF08CBB-81DA-46FC-8D14-CCFBCD1455B6}" type="sibTrans" cxnId="{4A2BBBB7-D29B-47E9-A74F-08ECCE16B4D5}">
      <dgm:prSet/>
      <dgm:spPr/>
      <dgm:t>
        <a:bodyPr/>
        <a:lstStyle/>
        <a:p>
          <a:endParaRPr lang="ru-RU"/>
        </a:p>
      </dgm:t>
    </dgm:pt>
    <dgm:pt modelId="{650A39CB-CF82-4A5B-9844-899BA78B24CF}">
      <dgm:prSet phldrT="[Текст]" custT="1"/>
      <dgm:spPr/>
      <dgm:t>
        <a:bodyPr/>
        <a:lstStyle/>
        <a:p>
          <a:r>
            <a:rPr lang="uk-UA" sz="1000" dirty="0" smtClean="0"/>
            <a:t>Зміст інформатики виокремлюється із програми інтегрованого курсу «Я досліджую світ»; у  навчальному плані закладу загальної середньої освіти перелік навчальних предметів містить назву «Інформатика (у курсі «Я досліджую світ»); у розкладі уроків визначається час заняття «Інформатика (у курсі «Я досліджую світ)»;  у Класному журналі на цей предмет відводиться окрема сторінка з назвою, яка відповідає назві предмета у навчальному плані. </a:t>
          </a:r>
          <a:endParaRPr lang="ru-RU" sz="1000" dirty="0"/>
        </a:p>
      </dgm:t>
    </dgm:pt>
    <dgm:pt modelId="{A0186AD7-0F6C-45D9-A066-CF2EF0460157}" type="parTrans" cxnId="{539BC847-C1DA-4596-A840-D6687504CE50}">
      <dgm:prSet/>
      <dgm:spPr/>
      <dgm:t>
        <a:bodyPr/>
        <a:lstStyle/>
        <a:p>
          <a:endParaRPr lang="ru-RU"/>
        </a:p>
      </dgm:t>
    </dgm:pt>
    <dgm:pt modelId="{077184C2-4188-4F96-A3F3-F61F8D11841F}" type="sibTrans" cxnId="{539BC847-C1DA-4596-A840-D6687504CE50}">
      <dgm:prSet/>
      <dgm:spPr/>
      <dgm:t>
        <a:bodyPr/>
        <a:lstStyle/>
        <a:p>
          <a:endParaRPr lang="ru-RU"/>
        </a:p>
      </dgm:t>
    </dgm:pt>
    <dgm:pt modelId="{62A08169-D6D7-4BEF-A890-360155803E70}">
      <dgm:prSet phldrT="[Текст]"/>
      <dgm:spPr/>
      <dgm:t>
        <a:bodyPr/>
        <a:lstStyle/>
        <a:p>
          <a:r>
            <a:rPr lang="uk-UA" dirty="0" smtClean="0"/>
            <a:t>У разі проведення занять з інформатики учителем початкових класів у Класному журналі інтегрований курс «Я досліджую світ» фіксується цілісно (усі 8 </a:t>
          </a:r>
          <a:r>
            <a:rPr lang="uk-UA" dirty="0" err="1" smtClean="0"/>
            <a:t>год</a:t>
          </a:r>
          <a:r>
            <a:rPr lang="uk-UA" dirty="0" smtClean="0"/>
            <a:t> на тиждень), з урахуванням інтеграції змісту інформатики із змістом інших галузей</a:t>
          </a:r>
          <a:endParaRPr lang="ru-RU" dirty="0"/>
        </a:p>
      </dgm:t>
    </dgm:pt>
    <dgm:pt modelId="{6349936C-540E-406E-9E91-E8FB9AECF710}" type="parTrans" cxnId="{A0C1E2CC-C1EF-4677-A785-3515BBCD6791}">
      <dgm:prSet/>
      <dgm:spPr/>
      <dgm:t>
        <a:bodyPr/>
        <a:lstStyle/>
        <a:p>
          <a:endParaRPr lang="ru-RU"/>
        </a:p>
      </dgm:t>
    </dgm:pt>
    <dgm:pt modelId="{9C22ECB9-3604-4A85-9118-9F62591CB719}" type="sibTrans" cxnId="{A0C1E2CC-C1EF-4677-A785-3515BBCD6791}">
      <dgm:prSet/>
      <dgm:spPr/>
      <dgm:t>
        <a:bodyPr/>
        <a:lstStyle/>
        <a:p>
          <a:endParaRPr lang="ru-RU"/>
        </a:p>
      </dgm:t>
    </dgm:pt>
    <dgm:pt modelId="{A8C5B149-8948-4AAA-ACA0-7D5AE0D853E7}" type="pres">
      <dgm:prSet presAssocID="{99E05634-D2BA-459A-B945-6851122096C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FF744B-8A6A-42EC-B690-3410CFF02377}" type="pres">
      <dgm:prSet presAssocID="{99E05634-D2BA-459A-B945-6851122096C8}" presName="children" presStyleCnt="0"/>
      <dgm:spPr/>
    </dgm:pt>
    <dgm:pt modelId="{B16D3E58-BF4E-479D-961F-C03423E16DE3}" type="pres">
      <dgm:prSet presAssocID="{99E05634-D2BA-459A-B945-6851122096C8}" presName="childPlaceholder" presStyleCnt="0"/>
      <dgm:spPr/>
    </dgm:pt>
    <dgm:pt modelId="{48532F4B-17E8-4555-8FDE-FEFA1E4A479F}" type="pres">
      <dgm:prSet presAssocID="{99E05634-D2BA-459A-B945-6851122096C8}" presName="circle" presStyleCnt="0"/>
      <dgm:spPr/>
    </dgm:pt>
    <dgm:pt modelId="{82FA0272-7ACA-4B8D-83BB-852E6EF6DD02}" type="pres">
      <dgm:prSet presAssocID="{99E05634-D2BA-459A-B945-6851122096C8}" presName="quadrant1" presStyleLbl="node1" presStyleIdx="0" presStyleCnt="4" custScaleX="134871" custLinFactNeighborX="-42352" custLinFactNeighborY="29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77392-0743-4E50-B54D-BE901915DC48}" type="pres">
      <dgm:prSet presAssocID="{99E05634-D2BA-459A-B945-6851122096C8}" presName="quadrant2" presStyleLbl="node1" presStyleIdx="1" presStyleCnt="4" custScaleX="149496" custLinFactNeighborY="28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845B7E-2456-4296-AA2B-3EAE66D34D3F}" type="pres">
      <dgm:prSet presAssocID="{99E05634-D2BA-459A-B945-6851122096C8}" presName="quadrant3" presStyleLbl="node1" presStyleIdx="2" presStyleCnt="4" custScaleX="1494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48FD47-383C-402C-8994-0702EE22DE96}" type="pres">
      <dgm:prSet presAssocID="{99E05634-D2BA-459A-B945-6851122096C8}" presName="quadrant4" presStyleLbl="node1" presStyleIdx="3" presStyleCnt="4" custScaleX="137395" custLinFactNeighborX="-438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D8932A-20F6-4A8C-9026-0BB325EE5000}" type="pres">
      <dgm:prSet presAssocID="{99E05634-D2BA-459A-B945-6851122096C8}" presName="quadrantPlaceholder" presStyleCnt="0"/>
      <dgm:spPr/>
    </dgm:pt>
    <dgm:pt modelId="{AF7AE39A-3D94-4FCA-9B7B-D6497FFDA562}" type="pres">
      <dgm:prSet presAssocID="{99E05634-D2BA-459A-B945-6851122096C8}" presName="center1" presStyleLbl="fgShp" presStyleIdx="0" presStyleCnt="2" custAng="4736849" custLinFactX="100000" custLinFactNeighborX="162542" custLinFactNeighborY="16438"/>
      <dgm:spPr/>
    </dgm:pt>
    <dgm:pt modelId="{63D8152A-A6E6-48B4-82DA-D8023EA47133}" type="pres">
      <dgm:prSet presAssocID="{99E05634-D2BA-459A-B945-6851122096C8}" presName="center2" presStyleLbl="fgShp" presStyleIdx="1" presStyleCnt="2" custAng="5829661" custLinFactX="-200000" custLinFactNeighborX="-215007" custLinFactNeighborY="15547"/>
      <dgm:spPr/>
    </dgm:pt>
  </dgm:ptLst>
  <dgm:cxnLst>
    <dgm:cxn modelId="{5442A0E3-FC88-4AC2-B8C6-EC20B78AD775}" type="presOf" srcId="{650A39CB-CF82-4A5B-9844-899BA78B24CF}" destId="{20845B7E-2456-4296-AA2B-3EAE66D34D3F}" srcOrd="0" destOrd="0" presId="urn:microsoft.com/office/officeart/2005/8/layout/cycle4"/>
    <dgm:cxn modelId="{24B44F33-56D3-4277-88CE-D80DFC760107}" type="presOf" srcId="{50DA54D5-9901-47B7-8AF6-09843BFDB526}" destId="{82FA0272-7ACA-4B8D-83BB-852E6EF6DD02}" srcOrd="0" destOrd="0" presId="urn:microsoft.com/office/officeart/2005/8/layout/cycle4"/>
    <dgm:cxn modelId="{4A2BBBB7-D29B-47E9-A74F-08ECCE16B4D5}" srcId="{99E05634-D2BA-459A-B945-6851122096C8}" destId="{107723EA-E66A-4BA5-A38B-44935D1BD023}" srcOrd="1" destOrd="0" parTransId="{55E36A54-6F95-458B-95F3-2FAF53597175}" sibTransId="{4EF08CBB-81DA-46FC-8D14-CCFBCD1455B6}"/>
    <dgm:cxn modelId="{18747E82-40C0-4973-83EA-2D8D6D0522BF}" type="presOf" srcId="{99E05634-D2BA-459A-B945-6851122096C8}" destId="{A8C5B149-8948-4AAA-ACA0-7D5AE0D853E7}" srcOrd="0" destOrd="0" presId="urn:microsoft.com/office/officeart/2005/8/layout/cycle4"/>
    <dgm:cxn modelId="{CEF9FB8D-26DA-4DE2-9F44-91D9F1E2DE1A}" srcId="{99E05634-D2BA-459A-B945-6851122096C8}" destId="{50DA54D5-9901-47B7-8AF6-09843BFDB526}" srcOrd="0" destOrd="0" parTransId="{DFD168F2-5EFD-4984-97CD-76F1D866359F}" sibTransId="{D5007D4B-E413-4D95-9D8B-CCED6B309506}"/>
    <dgm:cxn modelId="{F2095879-EEFE-41E7-B6CA-43173F216673}" type="presOf" srcId="{62A08169-D6D7-4BEF-A890-360155803E70}" destId="{6248FD47-383C-402C-8994-0702EE22DE96}" srcOrd="0" destOrd="0" presId="urn:microsoft.com/office/officeart/2005/8/layout/cycle4"/>
    <dgm:cxn modelId="{A0C1E2CC-C1EF-4677-A785-3515BBCD6791}" srcId="{99E05634-D2BA-459A-B945-6851122096C8}" destId="{62A08169-D6D7-4BEF-A890-360155803E70}" srcOrd="3" destOrd="0" parTransId="{6349936C-540E-406E-9E91-E8FB9AECF710}" sibTransId="{9C22ECB9-3604-4A85-9118-9F62591CB719}"/>
    <dgm:cxn modelId="{539BC847-C1DA-4596-A840-D6687504CE50}" srcId="{99E05634-D2BA-459A-B945-6851122096C8}" destId="{650A39CB-CF82-4A5B-9844-899BA78B24CF}" srcOrd="2" destOrd="0" parTransId="{A0186AD7-0F6C-45D9-A066-CF2EF0460157}" sibTransId="{077184C2-4188-4F96-A3F3-F61F8D11841F}"/>
    <dgm:cxn modelId="{92D2A651-1C0F-400C-B7F9-1AA88778B91D}" type="presOf" srcId="{107723EA-E66A-4BA5-A38B-44935D1BD023}" destId="{2CE77392-0743-4E50-B54D-BE901915DC48}" srcOrd="0" destOrd="0" presId="urn:microsoft.com/office/officeart/2005/8/layout/cycle4"/>
    <dgm:cxn modelId="{5F82C5B7-0A0E-4F59-B0B1-B128CA171CD2}" type="presParOf" srcId="{A8C5B149-8948-4AAA-ACA0-7D5AE0D853E7}" destId="{16FF744B-8A6A-42EC-B690-3410CFF02377}" srcOrd="0" destOrd="0" presId="urn:microsoft.com/office/officeart/2005/8/layout/cycle4"/>
    <dgm:cxn modelId="{9DBCC920-378C-4BDA-9A5B-D53BD5FA19DC}" type="presParOf" srcId="{16FF744B-8A6A-42EC-B690-3410CFF02377}" destId="{B16D3E58-BF4E-479D-961F-C03423E16DE3}" srcOrd="0" destOrd="0" presId="urn:microsoft.com/office/officeart/2005/8/layout/cycle4"/>
    <dgm:cxn modelId="{930F8ADD-8949-4B70-B8FB-764296A6C5ED}" type="presParOf" srcId="{A8C5B149-8948-4AAA-ACA0-7D5AE0D853E7}" destId="{48532F4B-17E8-4555-8FDE-FEFA1E4A479F}" srcOrd="1" destOrd="0" presId="urn:microsoft.com/office/officeart/2005/8/layout/cycle4"/>
    <dgm:cxn modelId="{5E22ED5F-B339-4EEA-8593-0A2A4A35B4CF}" type="presParOf" srcId="{48532F4B-17E8-4555-8FDE-FEFA1E4A479F}" destId="{82FA0272-7ACA-4B8D-83BB-852E6EF6DD02}" srcOrd="0" destOrd="0" presId="urn:microsoft.com/office/officeart/2005/8/layout/cycle4"/>
    <dgm:cxn modelId="{20C603F4-D2E1-45A2-AB88-5E188785AF2B}" type="presParOf" srcId="{48532F4B-17E8-4555-8FDE-FEFA1E4A479F}" destId="{2CE77392-0743-4E50-B54D-BE901915DC48}" srcOrd="1" destOrd="0" presId="urn:microsoft.com/office/officeart/2005/8/layout/cycle4"/>
    <dgm:cxn modelId="{2B6F2FB2-BFA9-4E17-8F18-4FBB2EB70DF3}" type="presParOf" srcId="{48532F4B-17E8-4555-8FDE-FEFA1E4A479F}" destId="{20845B7E-2456-4296-AA2B-3EAE66D34D3F}" srcOrd="2" destOrd="0" presId="urn:microsoft.com/office/officeart/2005/8/layout/cycle4"/>
    <dgm:cxn modelId="{568958D7-7AEC-4558-82ED-35736B4DDE4F}" type="presParOf" srcId="{48532F4B-17E8-4555-8FDE-FEFA1E4A479F}" destId="{6248FD47-383C-402C-8994-0702EE22DE96}" srcOrd="3" destOrd="0" presId="urn:microsoft.com/office/officeart/2005/8/layout/cycle4"/>
    <dgm:cxn modelId="{F0A803F3-7616-4A05-8794-0F17D2E89EE7}" type="presParOf" srcId="{48532F4B-17E8-4555-8FDE-FEFA1E4A479F}" destId="{D5D8932A-20F6-4A8C-9026-0BB325EE5000}" srcOrd="4" destOrd="0" presId="urn:microsoft.com/office/officeart/2005/8/layout/cycle4"/>
    <dgm:cxn modelId="{59F4A872-F638-43AC-974D-23B12A68470E}" type="presParOf" srcId="{A8C5B149-8948-4AAA-ACA0-7D5AE0D853E7}" destId="{AF7AE39A-3D94-4FCA-9B7B-D6497FFDA562}" srcOrd="2" destOrd="0" presId="urn:microsoft.com/office/officeart/2005/8/layout/cycle4"/>
    <dgm:cxn modelId="{A8E0B883-4C21-4CAF-BCA0-49D6794A6080}" type="presParOf" srcId="{A8C5B149-8948-4AAA-ACA0-7D5AE0D853E7}" destId="{63D8152A-A6E6-48B4-82DA-D8023EA47133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D043EF-8443-4811-BA22-0D61D57F9816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B45C7E-42B2-456B-B750-9523C701008E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uk-UA" sz="1100" dirty="0" smtClean="0"/>
            <a:t>вільне володіння державною мовою</a:t>
          </a:r>
          <a:endParaRPr lang="ru-RU" sz="1100" dirty="0"/>
        </a:p>
      </dgm:t>
    </dgm:pt>
    <dgm:pt modelId="{8FA7AA38-05A4-42EA-9FD8-39DB03A7C5E2}" type="parTrans" cxnId="{5C98C8C1-F275-4B94-AF21-93E3CC71A23D}">
      <dgm:prSet/>
      <dgm:spPr/>
      <dgm:t>
        <a:bodyPr/>
        <a:lstStyle/>
        <a:p>
          <a:endParaRPr lang="ru-RU"/>
        </a:p>
      </dgm:t>
    </dgm:pt>
    <dgm:pt modelId="{020077AD-564D-46AC-8EE4-2ED72C52FD76}" type="sibTrans" cxnId="{5C98C8C1-F275-4B94-AF21-93E3CC71A23D}">
      <dgm:prSet/>
      <dgm:spPr/>
      <dgm:t>
        <a:bodyPr/>
        <a:lstStyle/>
        <a:p>
          <a:endParaRPr lang="ru-RU"/>
        </a:p>
      </dgm:t>
    </dgm:pt>
    <dgm:pt modelId="{1EF5EE86-3D83-4798-903A-8F31B78E97D4}">
      <dgm:prSet phldrT="[Текст]" custT="1"/>
      <dgm:spPr>
        <a:solidFill>
          <a:schemeClr val="accent3"/>
        </a:solidFill>
      </dgm:spPr>
      <dgm:t>
        <a:bodyPr/>
        <a:lstStyle/>
        <a:p>
          <a:r>
            <a:rPr lang="uk-UA" sz="1100" dirty="0" smtClean="0"/>
            <a:t>здатність спілкуватися рідною (у разі відмінності від державної) та    іноземними мовами</a:t>
          </a:r>
          <a:endParaRPr lang="ru-RU" sz="1100" dirty="0"/>
        </a:p>
      </dgm:t>
    </dgm:pt>
    <dgm:pt modelId="{3BA08EE1-10D4-4D4D-9B2E-632D6BC03C1D}" type="parTrans" cxnId="{ECB95C96-0A49-47CA-86DB-DDD3BA8B6D01}">
      <dgm:prSet/>
      <dgm:spPr/>
      <dgm:t>
        <a:bodyPr/>
        <a:lstStyle/>
        <a:p>
          <a:endParaRPr lang="ru-RU"/>
        </a:p>
      </dgm:t>
    </dgm:pt>
    <dgm:pt modelId="{FCFF0EB0-0552-4919-BD30-2C3DE757543E}" type="sibTrans" cxnId="{ECB95C96-0A49-47CA-86DB-DDD3BA8B6D01}">
      <dgm:prSet/>
      <dgm:spPr/>
      <dgm:t>
        <a:bodyPr/>
        <a:lstStyle/>
        <a:p>
          <a:endParaRPr lang="ru-RU"/>
        </a:p>
      </dgm:t>
    </dgm:pt>
    <dgm:pt modelId="{322D201A-A7A9-4BD9-9E89-E65F4B605DF3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uk-UA" sz="1100" dirty="0" smtClean="0"/>
            <a:t>математична компетентність</a:t>
          </a:r>
          <a:endParaRPr lang="ru-RU" sz="1100" dirty="0"/>
        </a:p>
      </dgm:t>
    </dgm:pt>
    <dgm:pt modelId="{38223E80-4E3D-473B-8476-FA9FD7F1186C}" type="parTrans" cxnId="{EF1316F1-1173-4C75-AF2C-D09D3AB2703D}">
      <dgm:prSet/>
      <dgm:spPr/>
      <dgm:t>
        <a:bodyPr/>
        <a:lstStyle/>
        <a:p>
          <a:endParaRPr lang="ru-RU"/>
        </a:p>
      </dgm:t>
    </dgm:pt>
    <dgm:pt modelId="{AC62F1A8-AB11-45AD-AF6C-A0E281A6E8EE}" type="sibTrans" cxnId="{EF1316F1-1173-4C75-AF2C-D09D3AB2703D}">
      <dgm:prSet/>
      <dgm:spPr/>
      <dgm:t>
        <a:bodyPr/>
        <a:lstStyle/>
        <a:p>
          <a:endParaRPr lang="ru-RU"/>
        </a:p>
      </dgm:t>
    </dgm:pt>
    <dgm:pt modelId="{D63A1387-825D-444B-9E1F-6CE1D284398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uk-UA" sz="1100" dirty="0" smtClean="0"/>
            <a:t>компетентності у галузі природничих наук, техніки і технологій</a:t>
          </a:r>
          <a:endParaRPr lang="ru-RU" sz="1100" dirty="0"/>
        </a:p>
      </dgm:t>
    </dgm:pt>
    <dgm:pt modelId="{AACF131F-6E33-4AC2-B1C0-A19230C35BD7}" type="parTrans" cxnId="{5F96AEBC-03A2-48C0-AFC8-478CCB1EB852}">
      <dgm:prSet/>
      <dgm:spPr/>
      <dgm:t>
        <a:bodyPr/>
        <a:lstStyle/>
        <a:p>
          <a:endParaRPr lang="ru-RU"/>
        </a:p>
      </dgm:t>
    </dgm:pt>
    <dgm:pt modelId="{845CC639-A41E-4356-B422-8BCF45382424}" type="sibTrans" cxnId="{5F96AEBC-03A2-48C0-AFC8-478CCB1EB852}">
      <dgm:prSet/>
      <dgm:spPr/>
      <dgm:t>
        <a:bodyPr/>
        <a:lstStyle/>
        <a:p>
          <a:endParaRPr lang="ru-RU"/>
        </a:p>
      </dgm:t>
    </dgm:pt>
    <dgm:pt modelId="{C5AE454D-ECA9-4825-9DB3-D262798516E7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uk-UA" sz="1200" dirty="0" err="1" smtClean="0"/>
            <a:t>Інноваційність</a:t>
          </a:r>
          <a:endParaRPr lang="ru-RU" sz="1200" dirty="0"/>
        </a:p>
      </dgm:t>
    </dgm:pt>
    <dgm:pt modelId="{7E77F469-1500-419F-9026-1528BBD2C987}" type="parTrans" cxnId="{6BD9C76A-B92D-4F4E-BC41-E66BF175BF2A}">
      <dgm:prSet/>
      <dgm:spPr/>
      <dgm:t>
        <a:bodyPr/>
        <a:lstStyle/>
        <a:p>
          <a:endParaRPr lang="ru-RU"/>
        </a:p>
      </dgm:t>
    </dgm:pt>
    <dgm:pt modelId="{781E4664-1FC4-4855-BC28-A6479BA8330B}" type="sibTrans" cxnId="{6BD9C76A-B92D-4F4E-BC41-E66BF175BF2A}">
      <dgm:prSet/>
      <dgm:spPr/>
      <dgm:t>
        <a:bodyPr/>
        <a:lstStyle/>
        <a:p>
          <a:endParaRPr lang="ru-RU"/>
        </a:p>
      </dgm:t>
    </dgm:pt>
    <dgm:pt modelId="{1DAFB2F3-10A2-4AE1-A9DA-B2E697C3B476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uk-UA" sz="1100" dirty="0" smtClean="0"/>
            <a:t>екологічна компетентність</a:t>
          </a:r>
          <a:endParaRPr lang="ru-RU" sz="1100" dirty="0"/>
        </a:p>
      </dgm:t>
    </dgm:pt>
    <dgm:pt modelId="{32836953-79BD-4E3A-B6CA-A121213C83A6}" type="parTrans" cxnId="{D9BBACA7-50C7-4FA1-9EAB-ED01DB38BDA1}">
      <dgm:prSet/>
      <dgm:spPr/>
      <dgm:t>
        <a:bodyPr/>
        <a:lstStyle/>
        <a:p>
          <a:endParaRPr lang="ru-RU"/>
        </a:p>
      </dgm:t>
    </dgm:pt>
    <dgm:pt modelId="{2B7F5C94-9745-49BE-9E1E-9AEB84CD68FC}" type="sibTrans" cxnId="{D9BBACA7-50C7-4FA1-9EAB-ED01DB38BDA1}">
      <dgm:prSet/>
      <dgm:spPr/>
      <dgm:t>
        <a:bodyPr/>
        <a:lstStyle/>
        <a:p>
          <a:endParaRPr lang="ru-RU"/>
        </a:p>
      </dgm:t>
    </dgm:pt>
    <dgm:pt modelId="{E53BFAC1-E747-43D4-94E9-F9D5F0E58F33}">
      <dgm:prSet phldrT="[Текст]"/>
      <dgm:spPr>
        <a:solidFill>
          <a:srgbClr val="FF0000"/>
        </a:solidFill>
      </dgm:spPr>
      <dgm:t>
        <a:bodyPr/>
        <a:lstStyle/>
        <a:p>
          <a:r>
            <a:rPr lang="uk-UA" dirty="0" smtClean="0"/>
            <a:t>інформаційно-комунікаційна компетентність</a:t>
          </a:r>
          <a:endParaRPr lang="ru-RU" dirty="0"/>
        </a:p>
      </dgm:t>
    </dgm:pt>
    <dgm:pt modelId="{48ACC5C4-F7C1-488C-8D4D-545870B994AD}" type="parTrans" cxnId="{649BC2DD-FAC7-4724-88FD-26080053EFC4}">
      <dgm:prSet/>
      <dgm:spPr/>
      <dgm:t>
        <a:bodyPr/>
        <a:lstStyle/>
        <a:p>
          <a:endParaRPr lang="ru-RU"/>
        </a:p>
      </dgm:t>
    </dgm:pt>
    <dgm:pt modelId="{686C198F-75D8-4ED3-A23D-618C3A613FC2}" type="sibTrans" cxnId="{649BC2DD-FAC7-4724-88FD-26080053EFC4}">
      <dgm:prSet/>
      <dgm:spPr/>
      <dgm:t>
        <a:bodyPr/>
        <a:lstStyle/>
        <a:p>
          <a:endParaRPr lang="ru-RU"/>
        </a:p>
      </dgm:t>
    </dgm:pt>
    <dgm:pt modelId="{B531A291-D254-4D76-A64F-D8F2C7ECAD1C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uk-UA" dirty="0" smtClean="0"/>
            <a:t>навчання впродовж життя</a:t>
          </a:r>
          <a:endParaRPr lang="ru-RU" dirty="0"/>
        </a:p>
      </dgm:t>
    </dgm:pt>
    <dgm:pt modelId="{FE990362-0365-47BE-85D7-A897D1D9EF6B}" type="parTrans" cxnId="{49574963-A00F-4D1B-B36A-B3439A9BE6B9}">
      <dgm:prSet/>
      <dgm:spPr/>
      <dgm:t>
        <a:bodyPr/>
        <a:lstStyle/>
        <a:p>
          <a:endParaRPr lang="ru-RU"/>
        </a:p>
      </dgm:t>
    </dgm:pt>
    <dgm:pt modelId="{1F67C4ED-B51E-42B4-935F-95A138EC1D7F}" type="sibTrans" cxnId="{49574963-A00F-4D1B-B36A-B3439A9BE6B9}">
      <dgm:prSet/>
      <dgm:spPr/>
      <dgm:t>
        <a:bodyPr/>
        <a:lstStyle/>
        <a:p>
          <a:endParaRPr lang="ru-RU"/>
        </a:p>
      </dgm:t>
    </dgm:pt>
    <dgm:pt modelId="{B0D13E64-612D-4851-A2D3-555EDE403B90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uk-UA" dirty="0" smtClean="0"/>
            <a:t>громадянські та соціальні компетентності</a:t>
          </a:r>
          <a:endParaRPr lang="ru-RU" dirty="0"/>
        </a:p>
      </dgm:t>
    </dgm:pt>
    <dgm:pt modelId="{2C2593C4-A412-4273-869C-821598755676}" type="parTrans" cxnId="{9588323F-1A42-49F9-96F9-821925B38316}">
      <dgm:prSet/>
      <dgm:spPr/>
      <dgm:t>
        <a:bodyPr/>
        <a:lstStyle/>
        <a:p>
          <a:endParaRPr lang="ru-RU"/>
        </a:p>
      </dgm:t>
    </dgm:pt>
    <dgm:pt modelId="{72503BE3-A434-4DDF-88CA-A5B1EE804A54}" type="sibTrans" cxnId="{9588323F-1A42-49F9-96F9-821925B38316}">
      <dgm:prSet/>
      <dgm:spPr/>
      <dgm:t>
        <a:bodyPr/>
        <a:lstStyle/>
        <a:p>
          <a:endParaRPr lang="ru-RU"/>
        </a:p>
      </dgm:t>
    </dgm:pt>
    <dgm:pt modelId="{39C6BA5D-B2C7-471E-BE7B-5AE1FBDFE63F}">
      <dgm:prSet phldrT="[Текст]"/>
      <dgm:spPr>
        <a:solidFill>
          <a:srgbClr val="FFFF00"/>
        </a:solidFill>
      </dgm:spPr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культурна компетентність</a:t>
          </a:r>
          <a:endParaRPr lang="ru-RU" dirty="0">
            <a:solidFill>
              <a:schemeClr val="tx1"/>
            </a:solidFill>
          </a:endParaRPr>
        </a:p>
      </dgm:t>
    </dgm:pt>
    <dgm:pt modelId="{7DBE840E-12F5-4CDA-B882-E65AC16DA3F3}" type="parTrans" cxnId="{4BF7E518-836C-45F8-B3B2-99B54C9027E4}">
      <dgm:prSet/>
      <dgm:spPr/>
      <dgm:t>
        <a:bodyPr/>
        <a:lstStyle/>
        <a:p>
          <a:endParaRPr lang="ru-RU"/>
        </a:p>
      </dgm:t>
    </dgm:pt>
    <dgm:pt modelId="{8BB4BF01-7826-4207-AD2F-CA346F4F0D91}" type="sibTrans" cxnId="{4BF7E518-836C-45F8-B3B2-99B54C9027E4}">
      <dgm:prSet/>
      <dgm:spPr/>
      <dgm:t>
        <a:bodyPr/>
        <a:lstStyle/>
        <a:p>
          <a:endParaRPr lang="ru-RU"/>
        </a:p>
      </dgm:t>
    </dgm:pt>
    <dgm:pt modelId="{A4A54A7D-1A77-49BD-A8F4-8F17619CF68C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uk-UA" sz="1100" dirty="0" smtClean="0"/>
            <a:t>підприємливість та фінансова грамотність</a:t>
          </a:r>
          <a:endParaRPr lang="ru-RU" sz="1100" dirty="0">
            <a:solidFill>
              <a:schemeClr val="tx1"/>
            </a:solidFill>
          </a:endParaRPr>
        </a:p>
      </dgm:t>
    </dgm:pt>
    <dgm:pt modelId="{F6269A19-9C16-4B30-8239-E4CE236C9ABE}" type="parTrans" cxnId="{951296F6-D76C-4992-A4BD-E30A16929A66}">
      <dgm:prSet/>
      <dgm:spPr/>
      <dgm:t>
        <a:bodyPr/>
        <a:lstStyle/>
        <a:p>
          <a:endParaRPr lang="ru-RU"/>
        </a:p>
      </dgm:t>
    </dgm:pt>
    <dgm:pt modelId="{C71DECF6-40F4-4120-91E9-4D22DD750269}" type="sibTrans" cxnId="{951296F6-D76C-4992-A4BD-E30A16929A66}">
      <dgm:prSet/>
      <dgm:spPr/>
      <dgm:t>
        <a:bodyPr/>
        <a:lstStyle/>
        <a:p>
          <a:endParaRPr lang="ru-RU"/>
        </a:p>
      </dgm:t>
    </dgm:pt>
    <dgm:pt modelId="{17CE9267-6A15-4711-B21E-F313D7D69570}" type="pres">
      <dgm:prSet presAssocID="{72D043EF-8443-4811-BA22-0D61D57F981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E72EF0-7842-46B9-9389-426088C6CBA2}" type="pres">
      <dgm:prSet presAssocID="{3EB45C7E-42B2-456B-B750-9523C701008E}" presName="node" presStyleLbl="node1" presStyleIdx="0" presStyleCnt="11" custScaleX="138573" custScaleY="244108" custRadScaleRad="92203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A4F240-573C-46D8-9B9C-27B1963A2322}" type="pres">
      <dgm:prSet presAssocID="{3EB45C7E-42B2-456B-B750-9523C701008E}" presName="spNode" presStyleCnt="0"/>
      <dgm:spPr/>
    </dgm:pt>
    <dgm:pt modelId="{C7DE2AF9-B120-4C9A-BE06-416403CE4DE4}" type="pres">
      <dgm:prSet presAssocID="{020077AD-564D-46AC-8EE4-2ED72C52FD76}" presName="sibTrans" presStyleLbl="sibTrans1D1" presStyleIdx="0" presStyleCnt="11"/>
      <dgm:spPr/>
      <dgm:t>
        <a:bodyPr/>
        <a:lstStyle/>
        <a:p>
          <a:endParaRPr lang="ru-RU"/>
        </a:p>
      </dgm:t>
    </dgm:pt>
    <dgm:pt modelId="{1AC93BF4-55E2-4809-B92D-65753DA3C5D7}" type="pres">
      <dgm:prSet presAssocID="{1EF5EE86-3D83-4798-903A-8F31B78E97D4}" presName="node" presStyleLbl="node1" presStyleIdx="1" presStyleCnt="11" custScaleX="138914" custScaleY="2619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96E4A6-F5AC-4EA5-949E-225C608C76EA}" type="pres">
      <dgm:prSet presAssocID="{1EF5EE86-3D83-4798-903A-8F31B78E97D4}" presName="spNode" presStyleCnt="0"/>
      <dgm:spPr/>
    </dgm:pt>
    <dgm:pt modelId="{69CB0ED5-21CE-4108-9389-66313162C2AE}" type="pres">
      <dgm:prSet presAssocID="{FCFF0EB0-0552-4919-BD30-2C3DE757543E}" presName="sibTrans" presStyleLbl="sibTrans1D1" presStyleIdx="1" presStyleCnt="11"/>
      <dgm:spPr/>
      <dgm:t>
        <a:bodyPr/>
        <a:lstStyle/>
        <a:p>
          <a:endParaRPr lang="ru-RU"/>
        </a:p>
      </dgm:t>
    </dgm:pt>
    <dgm:pt modelId="{74A1A868-CA4B-44BA-B669-5B7B7C7932DA}" type="pres">
      <dgm:prSet presAssocID="{322D201A-A7A9-4BD9-9E89-E65F4B605DF3}" presName="node" presStyleLbl="node1" presStyleIdx="2" presStyleCnt="11" custScaleX="177559" custScaleY="204091" custRadScaleRad="105709" custRadScaleInc="43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04E5BB-1C1C-49B0-A208-B2F6E2856A0E}" type="pres">
      <dgm:prSet presAssocID="{322D201A-A7A9-4BD9-9E89-E65F4B605DF3}" presName="spNode" presStyleCnt="0"/>
      <dgm:spPr/>
    </dgm:pt>
    <dgm:pt modelId="{03757D84-2857-46CD-819D-C030CBE2A800}" type="pres">
      <dgm:prSet presAssocID="{AC62F1A8-AB11-45AD-AF6C-A0E281A6E8EE}" presName="sibTrans" presStyleLbl="sibTrans1D1" presStyleIdx="2" presStyleCnt="11"/>
      <dgm:spPr/>
      <dgm:t>
        <a:bodyPr/>
        <a:lstStyle/>
        <a:p>
          <a:endParaRPr lang="ru-RU"/>
        </a:p>
      </dgm:t>
    </dgm:pt>
    <dgm:pt modelId="{DC1A7F95-948D-47F9-814B-8CA029B687B3}" type="pres">
      <dgm:prSet presAssocID="{D63A1387-825D-444B-9E1F-6CE1D284398E}" presName="node" presStyleLbl="node1" presStyleIdx="3" presStyleCnt="11" custScaleX="210903" custScaleY="2053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1D7D89-B911-4167-BFEB-C68B1353F5D8}" type="pres">
      <dgm:prSet presAssocID="{D63A1387-825D-444B-9E1F-6CE1D284398E}" presName="spNode" presStyleCnt="0"/>
      <dgm:spPr/>
    </dgm:pt>
    <dgm:pt modelId="{C834C79E-27AA-460D-B6C3-A871E9EFCDFA}" type="pres">
      <dgm:prSet presAssocID="{845CC639-A41E-4356-B422-8BCF45382424}" presName="sibTrans" presStyleLbl="sibTrans1D1" presStyleIdx="3" presStyleCnt="11"/>
      <dgm:spPr/>
      <dgm:t>
        <a:bodyPr/>
        <a:lstStyle/>
        <a:p>
          <a:endParaRPr lang="ru-RU"/>
        </a:p>
      </dgm:t>
    </dgm:pt>
    <dgm:pt modelId="{16F16F0F-EBEC-496F-8948-3B00FD30F151}" type="pres">
      <dgm:prSet presAssocID="{C5AE454D-ECA9-4825-9DB3-D262798516E7}" presName="node" presStyleLbl="node1" presStyleIdx="4" presStyleCnt="11" custScaleX="144084" custScaleY="2750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96B70-4704-4792-9CD2-4EF4AAE20059}" type="pres">
      <dgm:prSet presAssocID="{C5AE454D-ECA9-4825-9DB3-D262798516E7}" presName="spNode" presStyleCnt="0"/>
      <dgm:spPr/>
    </dgm:pt>
    <dgm:pt modelId="{17CBDEA2-6DF4-41CB-8C27-6313181830DD}" type="pres">
      <dgm:prSet presAssocID="{781E4664-1FC4-4855-BC28-A6479BA8330B}" presName="sibTrans" presStyleLbl="sibTrans1D1" presStyleIdx="4" presStyleCnt="11"/>
      <dgm:spPr/>
      <dgm:t>
        <a:bodyPr/>
        <a:lstStyle/>
        <a:p>
          <a:endParaRPr lang="ru-RU"/>
        </a:p>
      </dgm:t>
    </dgm:pt>
    <dgm:pt modelId="{E619DECF-4C95-4466-9F99-5227E0FE42B4}" type="pres">
      <dgm:prSet presAssocID="{1DAFB2F3-10A2-4AE1-A9DA-B2E697C3B476}" presName="node" presStyleLbl="node1" presStyleIdx="5" presStyleCnt="11" custScaleX="116133" custScaleY="225465" custRadScaleRad="94762" custRadScaleInc="8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FCB77C-9775-4D2F-8C74-FABB2FAB4A0B}" type="pres">
      <dgm:prSet presAssocID="{1DAFB2F3-10A2-4AE1-A9DA-B2E697C3B476}" presName="spNode" presStyleCnt="0"/>
      <dgm:spPr/>
    </dgm:pt>
    <dgm:pt modelId="{98B52B4A-998E-4CEE-B554-4A29C9D128A9}" type="pres">
      <dgm:prSet presAssocID="{2B7F5C94-9745-49BE-9E1E-9AEB84CD68FC}" presName="sibTrans" presStyleLbl="sibTrans1D1" presStyleIdx="5" presStyleCnt="11"/>
      <dgm:spPr/>
      <dgm:t>
        <a:bodyPr/>
        <a:lstStyle/>
        <a:p>
          <a:endParaRPr lang="ru-RU"/>
        </a:p>
      </dgm:t>
    </dgm:pt>
    <dgm:pt modelId="{472016B4-5254-4CD3-AE2C-EFD0C3583CA6}" type="pres">
      <dgm:prSet presAssocID="{E53BFAC1-E747-43D4-94E9-F9D5F0E58F33}" presName="node" presStyleLbl="node1" presStyleIdx="6" presStyleCnt="11" custScaleX="144893" custScaleY="255877" custRadScaleRad="90456" custRadScaleInc="148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BEE3CA-607F-4565-9497-49C556803CE9}" type="pres">
      <dgm:prSet presAssocID="{E53BFAC1-E747-43D4-94E9-F9D5F0E58F33}" presName="spNode" presStyleCnt="0"/>
      <dgm:spPr/>
    </dgm:pt>
    <dgm:pt modelId="{2CE7CF48-C6B2-43A1-83D3-95FFAC2C75D6}" type="pres">
      <dgm:prSet presAssocID="{686C198F-75D8-4ED3-A23D-618C3A613FC2}" presName="sibTrans" presStyleLbl="sibTrans1D1" presStyleIdx="6" presStyleCnt="11"/>
      <dgm:spPr/>
      <dgm:t>
        <a:bodyPr/>
        <a:lstStyle/>
        <a:p>
          <a:endParaRPr lang="ru-RU"/>
        </a:p>
      </dgm:t>
    </dgm:pt>
    <dgm:pt modelId="{26368E59-572F-4D87-9B1F-B9D49E8B728E}" type="pres">
      <dgm:prSet presAssocID="{B531A291-D254-4D76-A64F-D8F2C7ECAD1C}" presName="node" presStyleLbl="node1" presStyleIdx="7" presStyleCnt="11" custScaleX="112209" custScaleY="2362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23F2E4-B45D-44CA-BB38-F1EA6A614CAF}" type="pres">
      <dgm:prSet presAssocID="{B531A291-D254-4D76-A64F-D8F2C7ECAD1C}" presName="spNode" presStyleCnt="0"/>
      <dgm:spPr/>
    </dgm:pt>
    <dgm:pt modelId="{2F67D147-C134-4615-8804-D892671AD4B1}" type="pres">
      <dgm:prSet presAssocID="{1F67C4ED-B51E-42B4-935F-95A138EC1D7F}" presName="sibTrans" presStyleLbl="sibTrans1D1" presStyleIdx="7" presStyleCnt="11"/>
      <dgm:spPr/>
      <dgm:t>
        <a:bodyPr/>
        <a:lstStyle/>
        <a:p>
          <a:endParaRPr lang="ru-RU"/>
        </a:p>
      </dgm:t>
    </dgm:pt>
    <dgm:pt modelId="{385B45AE-3B29-46EF-B36A-A5DA4DA80EAF}" type="pres">
      <dgm:prSet presAssocID="{B0D13E64-612D-4851-A2D3-555EDE403B90}" presName="node" presStyleLbl="node1" presStyleIdx="8" presStyleCnt="11" custScaleX="182758" custScaleY="227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CE586D-FCEE-4BBF-84EC-8BAECF47E25B}" type="pres">
      <dgm:prSet presAssocID="{B0D13E64-612D-4851-A2D3-555EDE403B90}" presName="spNode" presStyleCnt="0"/>
      <dgm:spPr/>
    </dgm:pt>
    <dgm:pt modelId="{AC3AFE2B-9723-4874-A7F9-4EBFD3FCD516}" type="pres">
      <dgm:prSet presAssocID="{72503BE3-A434-4DDF-88CA-A5B1EE804A54}" presName="sibTrans" presStyleLbl="sibTrans1D1" presStyleIdx="8" presStyleCnt="11"/>
      <dgm:spPr/>
      <dgm:t>
        <a:bodyPr/>
        <a:lstStyle/>
        <a:p>
          <a:endParaRPr lang="ru-RU"/>
        </a:p>
      </dgm:t>
    </dgm:pt>
    <dgm:pt modelId="{5B700031-7DF8-43FA-B1CA-A72DCE98A456}" type="pres">
      <dgm:prSet presAssocID="{39C6BA5D-B2C7-471E-BE7B-5AE1FBDFE63F}" presName="node" presStyleLbl="node1" presStyleIdx="9" presStyleCnt="11" custScaleX="158767" custScaleY="2336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B8D777-1EB2-499D-9DF7-2035374CA261}" type="pres">
      <dgm:prSet presAssocID="{39C6BA5D-B2C7-471E-BE7B-5AE1FBDFE63F}" presName="spNode" presStyleCnt="0"/>
      <dgm:spPr/>
    </dgm:pt>
    <dgm:pt modelId="{B59B12A1-B3F8-4186-A08C-65C75CAB76F8}" type="pres">
      <dgm:prSet presAssocID="{8BB4BF01-7826-4207-AD2F-CA346F4F0D91}" presName="sibTrans" presStyleLbl="sibTrans1D1" presStyleIdx="9" presStyleCnt="11"/>
      <dgm:spPr/>
      <dgm:t>
        <a:bodyPr/>
        <a:lstStyle/>
        <a:p>
          <a:endParaRPr lang="ru-RU"/>
        </a:p>
      </dgm:t>
    </dgm:pt>
    <dgm:pt modelId="{8A478314-40A2-4028-A9AA-FD0E1662480A}" type="pres">
      <dgm:prSet presAssocID="{A4A54A7D-1A77-49BD-A8F4-8F17619CF68C}" presName="node" presStyleLbl="node1" presStyleIdx="10" presStyleCnt="11" custScaleX="129569" custScaleY="225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F81E08-F1DF-4384-9904-4F05EDD0685E}" type="pres">
      <dgm:prSet presAssocID="{A4A54A7D-1A77-49BD-A8F4-8F17619CF68C}" presName="spNode" presStyleCnt="0"/>
      <dgm:spPr/>
    </dgm:pt>
    <dgm:pt modelId="{674817A6-9D44-48FE-A4D5-7B35247B2CE0}" type="pres">
      <dgm:prSet presAssocID="{C71DECF6-40F4-4120-91E9-4D22DD750269}" presName="sibTrans" presStyleLbl="sibTrans1D1" presStyleIdx="10" presStyleCnt="11"/>
      <dgm:spPr/>
      <dgm:t>
        <a:bodyPr/>
        <a:lstStyle/>
        <a:p>
          <a:endParaRPr lang="ru-RU"/>
        </a:p>
      </dgm:t>
    </dgm:pt>
  </dgm:ptLst>
  <dgm:cxnLst>
    <dgm:cxn modelId="{B2F81B81-6FE9-4A68-BFB0-87B27B6AE10A}" type="presOf" srcId="{1DAFB2F3-10A2-4AE1-A9DA-B2E697C3B476}" destId="{E619DECF-4C95-4466-9F99-5227E0FE42B4}" srcOrd="0" destOrd="0" presId="urn:microsoft.com/office/officeart/2005/8/layout/cycle5"/>
    <dgm:cxn modelId="{3393A560-1C9E-4B5D-914F-1B8EAD8C7F9A}" type="presOf" srcId="{1EF5EE86-3D83-4798-903A-8F31B78E97D4}" destId="{1AC93BF4-55E2-4809-B92D-65753DA3C5D7}" srcOrd="0" destOrd="0" presId="urn:microsoft.com/office/officeart/2005/8/layout/cycle5"/>
    <dgm:cxn modelId="{45650333-A6D1-48B8-B0D5-6D8F419BC378}" type="presOf" srcId="{845CC639-A41E-4356-B422-8BCF45382424}" destId="{C834C79E-27AA-460D-B6C3-A871E9EFCDFA}" srcOrd="0" destOrd="0" presId="urn:microsoft.com/office/officeart/2005/8/layout/cycle5"/>
    <dgm:cxn modelId="{ABEFE199-57FA-4721-A1C5-233C6BDB131C}" type="presOf" srcId="{020077AD-564D-46AC-8EE4-2ED72C52FD76}" destId="{C7DE2AF9-B120-4C9A-BE06-416403CE4DE4}" srcOrd="0" destOrd="0" presId="urn:microsoft.com/office/officeart/2005/8/layout/cycle5"/>
    <dgm:cxn modelId="{0F5D6855-A9F6-4BFD-A01C-25AAB636FD47}" type="presOf" srcId="{AC62F1A8-AB11-45AD-AF6C-A0E281A6E8EE}" destId="{03757D84-2857-46CD-819D-C030CBE2A800}" srcOrd="0" destOrd="0" presId="urn:microsoft.com/office/officeart/2005/8/layout/cycle5"/>
    <dgm:cxn modelId="{107BE448-A2C4-4442-B0C5-6F418C702DB5}" type="presOf" srcId="{72503BE3-A434-4DDF-88CA-A5B1EE804A54}" destId="{AC3AFE2B-9723-4874-A7F9-4EBFD3FCD516}" srcOrd="0" destOrd="0" presId="urn:microsoft.com/office/officeart/2005/8/layout/cycle5"/>
    <dgm:cxn modelId="{44634E63-0B8D-4527-9645-85D6DAD65D02}" type="presOf" srcId="{3EB45C7E-42B2-456B-B750-9523C701008E}" destId="{B4E72EF0-7842-46B9-9389-426088C6CBA2}" srcOrd="0" destOrd="0" presId="urn:microsoft.com/office/officeart/2005/8/layout/cycle5"/>
    <dgm:cxn modelId="{5C98C8C1-F275-4B94-AF21-93E3CC71A23D}" srcId="{72D043EF-8443-4811-BA22-0D61D57F9816}" destId="{3EB45C7E-42B2-456B-B750-9523C701008E}" srcOrd="0" destOrd="0" parTransId="{8FA7AA38-05A4-42EA-9FD8-39DB03A7C5E2}" sibTransId="{020077AD-564D-46AC-8EE4-2ED72C52FD76}"/>
    <dgm:cxn modelId="{ECB95C96-0A49-47CA-86DB-DDD3BA8B6D01}" srcId="{72D043EF-8443-4811-BA22-0D61D57F9816}" destId="{1EF5EE86-3D83-4798-903A-8F31B78E97D4}" srcOrd="1" destOrd="0" parTransId="{3BA08EE1-10D4-4D4D-9B2E-632D6BC03C1D}" sibTransId="{FCFF0EB0-0552-4919-BD30-2C3DE757543E}"/>
    <dgm:cxn modelId="{66E4188C-415C-4EC4-A64D-819AB14E9C08}" type="presOf" srcId="{E53BFAC1-E747-43D4-94E9-F9D5F0E58F33}" destId="{472016B4-5254-4CD3-AE2C-EFD0C3583CA6}" srcOrd="0" destOrd="0" presId="urn:microsoft.com/office/officeart/2005/8/layout/cycle5"/>
    <dgm:cxn modelId="{67DC35D1-25FD-49FD-8FCD-CC93DB18D1F3}" type="presOf" srcId="{39C6BA5D-B2C7-471E-BE7B-5AE1FBDFE63F}" destId="{5B700031-7DF8-43FA-B1CA-A72DCE98A456}" srcOrd="0" destOrd="0" presId="urn:microsoft.com/office/officeart/2005/8/layout/cycle5"/>
    <dgm:cxn modelId="{A1516B34-6E4B-41A9-ACCD-3A8FF59D81F9}" type="presOf" srcId="{8BB4BF01-7826-4207-AD2F-CA346F4F0D91}" destId="{B59B12A1-B3F8-4186-A08C-65C75CAB76F8}" srcOrd="0" destOrd="0" presId="urn:microsoft.com/office/officeart/2005/8/layout/cycle5"/>
    <dgm:cxn modelId="{0D165B3A-58F9-4764-A174-F7DF31EFBECD}" type="presOf" srcId="{72D043EF-8443-4811-BA22-0D61D57F9816}" destId="{17CE9267-6A15-4711-B21E-F313D7D69570}" srcOrd="0" destOrd="0" presId="urn:microsoft.com/office/officeart/2005/8/layout/cycle5"/>
    <dgm:cxn modelId="{03681850-A516-4761-87CC-8A96E445B7B9}" type="presOf" srcId="{D63A1387-825D-444B-9E1F-6CE1D284398E}" destId="{DC1A7F95-948D-47F9-814B-8CA029B687B3}" srcOrd="0" destOrd="0" presId="urn:microsoft.com/office/officeart/2005/8/layout/cycle5"/>
    <dgm:cxn modelId="{2EEA0D0C-D24D-4FB3-85A0-C6E4D610D251}" type="presOf" srcId="{322D201A-A7A9-4BD9-9E89-E65F4B605DF3}" destId="{74A1A868-CA4B-44BA-B669-5B7B7C7932DA}" srcOrd="0" destOrd="0" presId="urn:microsoft.com/office/officeart/2005/8/layout/cycle5"/>
    <dgm:cxn modelId="{A8EEAECB-F065-43DD-A510-9DF2196F3770}" type="presOf" srcId="{B531A291-D254-4D76-A64F-D8F2C7ECAD1C}" destId="{26368E59-572F-4D87-9B1F-B9D49E8B728E}" srcOrd="0" destOrd="0" presId="urn:microsoft.com/office/officeart/2005/8/layout/cycle5"/>
    <dgm:cxn modelId="{E22CB7E6-27B9-434E-805F-2B5F7D853437}" type="presOf" srcId="{C71DECF6-40F4-4120-91E9-4D22DD750269}" destId="{674817A6-9D44-48FE-A4D5-7B35247B2CE0}" srcOrd="0" destOrd="0" presId="urn:microsoft.com/office/officeart/2005/8/layout/cycle5"/>
    <dgm:cxn modelId="{6BD9C76A-B92D-4F4E-BC41-E66BF175BF2A}" srcId="{72D043EF-8443-4811-BA22-0D61D57F9816}" destId="{C5AE454D-ECA9-4825-9DB3-D262798516E7}" srcOrd="4" destOrd="0" parTransId="{7E77F469-1500-419F-9026-1528BBD2C987}" sibTransId="{781E4664-1FC4-4855-BC28-A6479BA8330B}"/>
    <dgm:cxn modelId="{9588323F-1A42-49F9-96F9-821925B38316}" srcId="{72D043EF-8443-4811-BA22-0D61D57F9816}" destId="{B0D13E64-612D-4851-A2D3-555EDE403B90}" srcOrd="8" destOrd="0" parTransId="{2C2593C4-A412-4273-869C-821598755676}" sibTransId="{72503BE3-A434-4DDF-88CA-A5B1EE804A54}"/>
    <dgm:cxn modelId="{D9BBACA7-50C7-4FA1-9EAB-ED01DB38BDA1}" srcId="{72D043EF-8443-4811-BA22-0D61D57F9816}" destId="{1DAFB2F3-10A2-4AE1-A9DA-B2E697C3B476}" srcOrd="5" destOrd="0" parTransId="{32836953-79BD-4E3A-B6CA-A121213C83A6}" sibTransId="{2B7F5C94-9745-49BE-9E1E-9AEB84CD68FC}"/>
    <dgm:cxn modelId="{F077E618-B353-48EB-BA61-BC8C63741AFB}" type="presOf" srcId="{686C198F-75D8-4ED3-A23D-618C3A613FC2}" destId="{2CE7CF48-C6B2-43A1-83D3-95FFAC2C75D6}" srcOrd="0" destOrd="0" presId="urn:microsoft.com/office/officeart/2005/8/layout/cycle5"/>
    <dgm:cxn modelId="{4BF7E518-836C-45F8-B3B2-99B54C9027E4}" srcId="{72D043EF-8443-4811-BA22-0D61D57F9816}" destId="{39C6BA5D-B2C7-471E-BE7B-5AE1FBDFE63F}" srcOrd="9" destOrd="0" parTransId="{7DBE840E-12F5-4CDA-B882-E65AC16DA3F3}" sibTransId="{8BB4BF01-7826-4207-AD2F-CA346F4F0D91}"/>
    <dgm:cxn modelId="{A891471C-F492-4620-BB63-D9CF4981B42B}" type="presOf" srcId="{C5AE454D-ECA9-4825-9DB3-D262798516E7}" destId="{16F16F0F-EBEC-496F-8948-3B00FD30F151}" srcOrd="0" destOrd="0" presId="urn:microsoft.com/office/officeart/2005/8/layout/cycle5"/>
    <dgm:cxn modelId="{EF1316F1-1173-4C75-AF2C-D09D3AB2703D}" srcId="{72D043EF-8443-4811-BA22-0D61D57F9816}" destId="{322D201A-A7A9-4BD9-9E89-E65F4B605DF3}" srcOrd="2" destOrd="0" parTransId="{38223E80-4E3D-473B-8476-FA9FD7F1186C}" sibTransId="{AC62F1A8-AB11-45AD-AF6C-A0E281A6E8EE}"/>
    <dgm:cxn modelId="{951296F6-D76C-4992-A4BD-E30A16929A66}" srcId="{72D043EF-8443-4811-BA22-0D61D57F9816}" destId="{A4A54A7D-1A77-49BD-A8F4-8F17619CF68C}" srcOrd="10" destOrd="0" parTransId="{F6269A19-9C16-4B30-8239-E4CE236C9ABE}" sibTransId="{C71DECF6-40F4-4120-91E9-4D22DD750269}"/>
    <dgm:cxn modelId="{45864A8D-A5A3-4C27-9248-941F71959556}" type="presOf" srcId="{A4A54A7D-1A77-49BD-A8F4-8F17619CF68C}" destId="{8A478314-40A2-4028-A9AA-FD0E1662480A}" srcOrd="0" destOrd="0" presId="urn:microsoft.com/office/officeart/2005/8/layout/cycle5"/>
    <dgm:cxn modelId="{7C271EC2-D46E-4BF1-90DB-2E59822C0077}" type="presOf" srcId="{2B7F5C94-9745-49BE-9E1E-9AEB84CD68FC}" destId="{98B52B4A-998E-4CEE-B554-4A29C9D128A9}" srcOrd="0" destOrd="0" presId="urn:microsoft.com/office/officeart/2005/8/layout/cycle5"/>
    <dgm:cxn modelId="{649BC2DD-FAC7-4724-88FD-26080053EFC4}" srcId="{72D043EF-8443-4811-BA22-0D61D57F9816}" destId="{E53BFAC1-E747-43D4-94E9-F9D5F0E58F33}" srcOrd="6" destOrd="0" parTransId="{48ACC5C4-F7C1-488C-8D4D-545870B994AD}" sibTransId="{686C198F-75D8-4ED3-A23D-618C3A613FC2}"/>
    <dgm:cxn modelId="{E69E0F57-218B-44EC-A39A-353DE0B18453}" type="presOf" srcId="{1F67C4ED-B51E-42B4-935F-95A138EC1D7F}" destId="{2F67D147-C134-4615-8804-D892671AD4B1}" srcOrd="0" destOrd="0" presId="urn:microsoft.com/office/officeart/2005/8/layout/cycle5"/>
    <dgm:cxn modelId="{A4A6AEF9-C1AF-44EE-A934-DC5C348564FB}" type="presOf" srcId="{781E4664-1FC4-4855-BC28-A6479BA8330B}" destId="{17CBDEA2-6DF4-41CB-8C27-6313181830DD}" srcOrd="0" destOrd="0" presId="urn:microsoft.com/office/officeart/2005/8/layout/cycle5"/>
    <dgm:cxn modelId="{36018861-AD7D-4FEB-8F92-040037C332F9}" type="presOf" srcId="{B0D13E64-612D-4851-A2D3-555EDE403B90}" destId="{385B45AE-3B29-46EF-B36A-A5DA4DA80EAF}" srcOrd="0" destOrd="0" presId="urn:microsoft.com/office/officeart/2005/8/layout/cycle5"/>
    <dgm:cxn modelId="{977D2612-579E-41A7-A71C-7AD48AC58F67}" type="presOf" srcId="{FCFF0EB0-0552-4919-BD30-2C3DE757543E}" destId="{69CB0ED5-21CE-4108-9389-66313162C2AE}" srcOrd="0" destOrd="0" presId="urn:microsoft.com/office/officeart/2005/8/layout/cycle5"/>
    <dgm:cxn modelId="{49574963-A00F-4D1B-B36A-B3439A9BE6B9}" srcId="{72D043EF-8443-4811-BA22-0D61D57F9816}" destId="{B531A291-D254-4D76-A64F-D8F2C7ECAD1C}" srcOrd="7" destOrd="0" parTransId="{FE990362-0365-47BE-85D7-A897D1D9EF6B}" sibTransId="{1F67C4ED-B51E-42B4-935F-95A138EC1D7F}"/>
    <dgm:cxn modelId="{5F96AEBC-03A2-48C0-AFC8-478CCB1EB852}" srcId="{72D043EF-8443-4811-BA22-0D61D57F9816}" destId="{D63A1387-825D-444B-9E1F-6CE1D284398E}" srcOrd="3" destOrd="0" parTransId="{AACF131F-6E33-4AC2-B1C0-A19230C35BD7}" sibTransId="{845CC639-A41E-4356-B422-8BCF45382424}"/>
    <dgm:cxn modelId="{BEAFC61F-985C-45D3-A3F8-383899C004F5}" type="presParOf" srcId="{17CE9267-6A15-4711-B21E-F313D7D69570}" destId="{B4E72EF0-7842-46B9-9389-426088C6CBA2}" srcOrd="0" destOrd="0" presId="urn:microsoft.com/office/officeart/2005/8/layout/cycle5"/>
    <dgm:cxn modelId="{7F3CA89C-73AB-4D3D-8A6C-05A82C9AE655}" type="presParOf" srcId="{17CE9267-6A15-4711-B21E-F313D7D69570}" destId="{F2A4F240-573C-46D8-9B9C-27B1963A2322}" srcOrd="1" destOrd="0" presId="urn:microsoft.com/office/officeart/2005/8/layout/cycle5"/>
    <dgm:cxn modelId="{D57E833B-0F7C-4456-BB43-0A13680BF577}" type="presParOf" srcId="{17CE9267-6A15-4711-B21E-F313D7D69570}" destId="{C7DE2AF9-B120-4C9A-BE06-416403CE4DE4}" srcOrd="2" destOrd="0" presId="urn:microsoft.com/office/officeart/2005/8/layout/cycle5"/>
    <dgm:cxn modelId="{8032ACF5-60BB-4B78-88E0-507768C987AC}" type="presParOf" srcId="{17CE9267-6A15-4711-B21E-F313D7D69570}" destId="{1AC93BF4-55E2-4809-B92D-65753DA3C5D7}" srcOrd="3" destOrd="0" presId="urn:microsoft.com/office/officeart/2005/8/layout/cycle5"/>
    <dgm:cxn modelId="{3770327B-E5AE-4E30-AF57-7FF8183F1F20}" type="presParOf" srcId="{17CE9267-6A15-4711-B21E-F313D7D69570}" destId="{0696E4A6-F5AC-4EA5-949E-225C608C76EA}" srcOrd="4" destOrd="0" presId="urn:microsoft.com/office/officeart/2005/8/layout/cycle5"/>
    <dgm:cxn modelId="{2BE4DED9-9154-4069-B5DE-D08E4C594F83}" type="presParOf" srcId="{17CE9267-6A15-4711-B21E-F313D7D69570}" destId="{69CB0ED5-21CE-4108-9389-66313162C2AE}" srcOrd="5" destOrd="0" presId="urn:microsoft.com/office/officeart/2005/8/layout/cycle5"/>
    <dgm:cxn modelId="{90C253DD-9A23-4BAE-84BB-1C96B33639F4}" type="presParOf" srcId="{17CE9267-6A15-4711-B21E-F313D7D69570}" destId="{74A1A868-CA4B-44BA-B669-5B7B7C7932DA}" srcOrd="6" destOrd="0" presId="urn:microsoft.com/office/officeart/2005/8/layout/cycle5"/>
    <dgm:cxn modelId="{E0FEB368-166F-452A-A6C4-983845F0ED9C}" type="presParOf" srcId="{17CE9267-6A15-4711-B21E-F313D7D69570}" destId="{F504E5BB-1C1C-49B0-A208-B2F6E2856A0E}" srcOrd="7" destOrd="0" presId="urn:microsoft.com/office/officeart/2005/8/layout/cycle5"/>
    <dgm:cxn modelId="{D6182E65-440D-4BAB-9B46-99DB5812E29C}" type="presParOf" srcId="{17CE9267-6A15-4711-B21E-F313D7D69570}" destId="{03757D84-2857-46CD-819D-C030CBE2A800}" srcOrd="8" destOrd="0" presId="urn:microsoft.com/office/officeart/2005/8/layout/cycle5"/>
    <dgm:cxn modelId="{FF55D8EF-B31C-4159-9853-1D2E501231AC}" type="presParOf" srcId="{17CE9267-6A15-4711-B21E-F313D7D69570}" destId="{DC1A7F95-948D-47F9-814B-8CA029B687B3}" srcOrd="9" destOrd="0" presId="urn:microsoft.com/office/officeart/2005/8/layout/cycle5"/>
    <dgm:cxn modelId="{DE7CFF5D-B925-499A-928A-21C83ABDB17B}" type="presParOf" srcId="{17CE9267-6A15-4711-B21E-F313D7D69570}" destId="{7D1D7D89-B911-4167-BFEB-C68B1353F5D8}" srcOrd="10" destOrd="0" presId="urn:microsoft.com/office/officeart/2005/8/layout/cycle5"/>
    <dgm:cxn modelId="{FA4339B1-3B74-4F5A-826D-DADF7AEE26C9}" type="presParOf" srcId="{17CE9267-6A15-4711-B21E-F313D7D69570}" destId="{C834C79E-27AA-460D-B6C3-A871E9EFCDFA}" srcOrd="11" destOrd="0" presId="urn:microsoft.com/office/officeart/2005/8/layout/cycle5"/>
    <dgm:cxn modelId="{9EFAC185-0034-4A62-9C5E-B220F512F3AA}" type="presParOf" srcId="{17CE9267-6A15-4711-B21E-F313D7D69570}" destId="{16F16F0F-EBEC-496F-8948-3B00FD30F151}" srcOrd="12" destOrd="0" presId="urn:microsoft.com/office/officeart/2005/8/layout/cycle5"/>
    <dgm:cxn modelId="{BE07C02F-959B-4306-A91E-7E47422901F5}" type="presParOf" srcId="{17CE9267-6A15-4711-B21E-F313D7D69570}" destId="{83596B70-4704-4792-9CD2-4EF4AAE20059}" srcOrd="13" destOrd="0" presId="urn:microsoft.com/office/officeart/2005/8/layout/cycle5"/>
    <dgm:cxn modelId="{05F02059-8145-4A80-9D7A-326EE46B4D3D}" type="presParOf" srcId="{17CE9267-6A15-4711-B21E-F313D7D69570}" destId="{17CBDEA2-6DF4-41CB-8C27-6313181830DD}" srcOrd="14" destOrd="0" presId="urn:microsoft.com/office/officeart/2005/8/layout/cycle5"/>
    <dgm:cxn modelId="{44DA7A6E-B856-4169-8D96-9366296D6533}" type="presParOf" srcId="{17CE9267-6A15-4711-B21E-F313D7D69570}" destId="{E619DECF-4C95-4466-9F99-5227E0FE42B4}" srcOrd="15" destOrd="0" presId="urn:microsoft.com/office/officeart/2005/8/layout/cycle5"/>
    <dgm:cxn modelId="{F21CFC9E-6BE1-48EB-BC70-85A938C20506}" type="presParOf" srcId="{17CE9267-6A15-4711-B21E-F313D7D69570}" destId="{52FCB77C-9775-4D2F-8C74-FABB2FAB4A0B}" srcOrd="16" destOrd="0" presId="urn:microsoft.com/office/officeart/2005/8/layout/cycle5"/>
    <dgm:cxn modelId="{623CFA0D-3C9A-4153-B0DF-86A9D8406BFC}" type="presParOf" srcId="{17CE9267-6A15-4711-B21E-F313D7D69570}" destId="{98B52B4A-998E-4CEE-B554-4A29C9D128A9}" srcOrd="17" destOrd="0" presId="urn:microsoft.com/office/officeart/2005/8/layout/cycle5"/>
    <dgm:cxn modelId="{D0BC524C-5835-4165-974A-3123712129B3}" type="presParOf" srcId="{17CE9267-6A15-4711-B21E-F313D7D69570}" destId="{472016B4-5254-4CD3-AE2C-EFD0C3583CA6}" srcOrd="18" destOrd="0" presId="urn:microsoft.com/office/officeart/2005/8/layout/cycle5"/>
    <dgm:cxn modelId="{B2EDFCFC-5027-476E-AD81-981FBF9AE9FE}" type="presParOf" srcId="{17CE9267-6A15-4711-B21E-F313D7D69570}" destId="{6BBEE3CA-607F-4565-9497-49C556803CE9}" srcOrd="19" destOrd="0" presId="urn:microsoft.com/office/officeart/2005/8/layout/cycle5"/>
    <dgm:cxn modelId="{FC131C6D-6649-4AB7-84EC-784523D9F892}" type="presParOf" srcId="{17CE9267-6A15-4711-B21E-F313D7D69570}" destId="{2CE7CF48-C6B2-43A1-83D3-95FFAC2C75D6}" srcOrd="20" destOrd="0" presId="urn:microsoft.com/office/officeart/2005/8/layout/cycle5"/>
    <dgm:cxn modelId="{FD0A8A3A-5623-4E6C-BF61-6B284BC6D4BA}" type="presParOf" srcId="{17CE9267-6A15-4711-B21E-F313D7D69570}" destId="{26368E59-572F-4D87-9B1F-B9D49E8B728E}" srcOrd="21" destOrd="0" presId="urn:microsoft.com/office/officeart/2005/8/layout/cycle5"/>
    <dgm:cxn modelId="{4BFB95B9-35CB-42A8-9389-97872CD5896B}" type="presParOf" srcId="{17CE9267-6A15-4711-B21E-F313D7D69570}" destId="{7E23F2E4-B45D-44CA-BB38-F1EA6A614CAF}" srcOrd="22" destOrd="0" presId="urn:microsoft.com/office/officeart/2005/8/layout/cycle5"/>
    <dgm:cxn modelId="{21A196E3-7F41-429B-AB79-14D203CE2D53}" type="presParOf" srcId="{17CE9267-6A15-4711-B21E-F313D7D69570}" destId="{2F67D147-C134-4615-8804-D892671AD4B1}" srcOrd="23" destOrd="0" presId="urn:microsoft.com/office/officeart/2005/8/layout/cycle5"/>
    <dgm:cxn modelId="{EEB92631-805A-455E-9B52-02E2C4954608}" type="presParOf" srcId="{17CE9267-6A15-4711-B21E-F313D7D69570}" destId="{385B45AE-3B29-46EF-B36A-A5DA4DA80EAF}" srcOrd="24" destOrd="0" presId="urn:microsoft.com/office/officeart/2005/8/layout/cycle5"/>
    <dgm:cxn modelId="{3B554C0B-025D-4FAF-BD60-0347E02258C4}" type="presParOf" srcId="{17CE9267-6A15-4711-B21E-F313D7D69570}" destId="{A5CE586D-FCEE-4BBF-84EC-8BAECF47E25B}" srcOrd="25" destOrd="0" presId="urn:microsoft.com/office/officeart/2005/8/layout/cycle5"/>
    <dgm:cxn modelId="{58082D84-F88D-42DB-A067-B08846E56ED8}" type="presParOf" srcId="{17CE9267-6A15-4711-B21E-F313D7D69570}" destId="{AC3AFE2B-9723-4874-A7F9-4EBFD3FCD516}" srcOrd="26" destOrd="0" presId="urn:microsoft.com/office/officeart/2005/8/layout/cycle5"/>
    <dgm:cxn modelId="{3A43A461-03AC-4360-9654-76CB9E19986B}" type="presParOf" srcId="{17CE9267-6A15-4711-B21E-F313D7D69570}" destId="{5B700031-7DF8-43FA-B1CA-A72DCE98A456}" srcOrd="27" destOrd="0" presId="urn:microsoft.com/office/officeart/2005/8/layout/cycle5"/>
    <dgm:cxn modelId="{EB822E62-E23C-4655-91E2-E618FCFC1F6C}" type="presParOf" srcId="{17CE9267-6A15-4711-B21E-F313D7D69570}" destId="{94B8D777-1EB2-499D-9DF7-2035374CA261}" srcOrd="28" destOrd="0" presId="urn:microsoft.com/office/officeart/2005/8/layout/cycle5"/>
    <dgm:cxn modelId="{DE107A4E-8B85-4D9E-8317-9EB78B8FA304}" type="presParOf" srcId="{17CE9267-6A15-4711-B21E-F313D7D69570}" destId="{B59B12A1-B3F8-4186-A08C-65C75CAB76F8}" srcOrd="29" destOrd="0" presId="urn:microsoft.com/office/officeart/2005/8/layout/cycle5"/>
    <dgm:cxn modelId="{46407273-D9CB-4B27-9453-0D265F5CD107}" type="presParOf" srcId="{17CE9267-6A15-4711-B21E-F313D7D69570}" destId="{8A478314-40A2-4028-A9AA-FD0E1662480A}" srcOrd="30" destOrd="0" presId="urn:microsoft.com/office/officeart/2005/8/layout/cycle5"/>
    <dgm:cxn modelId="{C8C5C6A0-C83A-4961-A923-2D6CB24A9F83}" type="presParOf" srcId="{17CE9267-6A15-4711-B21E-F313D7D69570}" destId="{C2F81E08-F1DF-4384-9904-4F05EDD0685E}" srcOrd="31" destOrd="0" presId="urn:microsoft.com/office/officeart/2005/8/layout/cycle5"/>
    <dgm:cxn modelId="{7D09F419-35BF-4AE6-B55F-60D1CDF3DA1E}" type="presParOf" srcId="{17CE9267-6A15-4711-B21E-F313D7D69570}" destId="{674817A6-9D44-48FE-A4D5-7B35247B2CE0}" srcOrd="32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80EDD2B-EEB7-46C6-A156-F6FD2A0DD854}" type="doc">
      <dgm:prSet loTypeId="urn:microsoft.com/office/officeart/2005/8/layout/radial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67A5E46-41F2-4A84-8ABF-0C3FFEE6E760}">
      <dgm:prSet phldrT="[Текст]"/>
      <dgm:spPr/>
      <dgm:t>
        <a:bodyPr/>
        <a:lstStyle/>
        <a:p>
          <a:r>
            <a:rPr lang="uk-UA" dirty="0" smtClean="0"/>
            <a:t>«Вимірювання величин»</a:t>
          </a:r>
          <a:endParaRPr lang="ru-RU" dirty="0"/>
        </a:p>
      </dgm:t>
    </dgm:pt>
    <dgm:pt modelId="{251D1155-230E-499D-A747-11DB01226B37}" type="parTrans" cxnId="{DC0E2152-C941-49D0-80CA-02598FF9D61A}">
      <dgm:prSet/>
      <dgm:spPr/>
      <dgm:t>
        <a:bodyPr/>
        <a:lstStyle/>
        <a:p>
          <a:endParaRPr lang="ru-RU"/>
        </a:p>
      </dgm:t>
    </dgm:pt>
    <dgm:pt modelId="{DDA76504-0848-4D45-B630-D08D1BB3D13D}" type="sibTrans" cxnId="{DC0E2152-C941-49D0-80CA-02598FF9D61A}">
      <dgm:prSet/>
      <dgm:spPr/>
      <dgm:t>
        <a:bodyPr/>
        <a:lstStyle/>
        <a:p>
          <a:endParaRPr lang="ru-RU"/>
        </a:p>
      </dgm:t>
    </dgm:pt>
    <dgm:pt modelId="{50DA1513-5EFF-4104-996C-C45E23E9DF35}">
      <dgm:prSet phldrT="[Текст]"/>
      <dgm:spPr/>
      <dgm:t>
        <a:bodyPr/>
        <a:lstStyle/>
        <a:p>
          <a:r>
            <a:rPr lang="uk-UA" dirty="0" smtClean="0"/>
            <a:t>«Просторові відношення»</a:t>
          </a:r>
          <a:endParaRPr lang="ru-RU" dirty="0"/>
        </a:p>
      </dgm:t>
    </dgm:pt>
    <dgm:pt modelId="{D25E8875-3C6A-409F-971A-8A4898D04172}" type="parTrans" cxnId="{8E800040-2C5C-4646-8EDE-511A6BDB8596}">
      <dgm:prSet/>
      <dgm:spPr/>
      <dgm:t>
        <a:bodyPr/>
        <a:lstStyle/>
        <a:p>
          <a:endParaRPr lang="ru-RU"/>
        </a:p>
      </dgm:t>
    </dgm:pt>
    <dgm:pt modelId="{4443A13F-3303-4890-BFD0-FAFCCA8DCA5C}" type="sibTrans" cxnId="{8E800040-2C5C-4646-8EDE-511A6BDB8596}">
      <dgm:prSet/>
      <dgm:spPr/>
      <dgm:t>
        <a:bodyPr/>
        <a:lstStyle/>
        <a:p>
          <a:endParaRPr lang="ru-RU"/>
        </a:p>
      </dgm:t>
    </dgm:pt>
    <dgm:pt modelId="{6153B81E-B8C4-43AA-9BF0-26C94E2800E1}">
      <dgm:prSet phldrT="[Текст]"/>
      <dgm:spPr/>
      <dgm:t>
        <a:bodyPr/>
        <a:lstStyle/>
        <a:p>
          <a:r>
            <a:rPr lang="uk-UA" dirty="0" smtClean="0"/>
            <a:t>«Геометричні фігури»</a:t>
          </a:r>
          <a:endParaRPr lang="ru-RU" dirty="0"/>
        </a:p>
      </dgm:t>
    </dgm:pt>
    <dgm:pt modelId="{91194833-0992-42C9-93A5-B5D47FD5B92D}" type="parTrans" cxnId="{936DAA2B-DCFC-411E-A48D-C5273DE3F14C}">
      <dgm:prSet/>
      <dgm:spPr/>
      <dgm:t>
        <a:bodyPr/>
        <a:lstStyle/>
        <a:p>
          <a:endParaRPr lang="ru-RU"/>
        </a:p>
      </dgm:t>
    </dgm:pt>
    <dgm:pt modelId="{E2BF4F89-A20F-4854-9E1E-4CAF10B9D782}" type="sibTrans" cxnId="{936DAA2B-DCFC-411E-A48D-C5273DE3F14C}">
      <dgm:prSet/>
      <dgm:spPr/>
      <dgm:t>
        <a:bodyPr/>
        <a:lstStyle/>
        <a:p>
          <a:endParaRPr lang="ru-RU"/>
        </a:p>
      </dgm:t>
    </dgm:pt>
    <dgm:pt modelId="{A05B0B47-18AD-42E6-ACDF-B5C38093BC8A}" type="pres">
      <dgm:prSet presAssocID="{380EDD2B-EEB7-46C6-A156-F6FD2A0DD854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9B004A-D7B2-4F09-956A-222C7FE98427}" type="pres">
      <dgm:prSet presAssocID="{380EDD2B-EEB7-46C6-A156-F6FD2A0DD854}" presName="cycle" presStyleCnt="0"/>
      <dgm:spPr/>
    </dgm:pt>
    <dgm:pt modelId="{81163610-5A17-4A8F-925E-3FE8D89FC5CA}" type="pres">
      <dgm:prSet presAssocID="{380EDD2B-EEB7-46C6-A156-F6FD2A0DD854}" presName="centerShape" presStyleCnt="0"/>
      <dgm:spPr/>
    </dgm:pt>
    <dgm:pt modelId="{CB6EA321-BF19-4037-985B-A9435DF7AA68}" type="pres">
      <dgm:prSet presAssocID="{380EDD2B-EEB7-46C6-A156-F6FD2A0DD854}" presName="connSite" presStyleLbl="node1" presStyleIdx="0" presStyleCnt="4"/>
      <dgm:spPr/>
    </dgm:pt>
    <dgm:pt modelId="{40B61135-31DA-4437-BB2B-EE84DD86165B}" type="pres">
      <dgm:prSet presAssocID="{380EDD2B-EEB7-46C6-A156-F6FD2A0DD854}" presName="visible" presStyleLbl="nod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011818F8-AA58-4C08-82CF-949CD2461364}" type="pres">
      <dgm:prSet presAssocID="{251D1155-230E-499D-A747-11DB01226B37}" presName="Name25" presStyleLbl="parChTrans1D1" presStyleIdx="0" presStyleCnt="3"/>
      <dgm:spPr/>
      <dgm:t>
        <a:bodyPr/>
        <a:lstStyle/>
        <a:p>
          <a:endParaRPr lang="ru-RU"/>
        </a:p>
      </dgm:t>
    </dgm:pt>
    <dgm:pt modelId="{2BA17D5A-149A-43A5-B81E-17477229B4D2}" type="pres">
      <dgm:prSet presAssocID="{467A5E46-41F2-4A84-8ABF-0C3FFEE6E760}" presName="node" presStyleCnt="0"/>
      <dgm:spPr/>
    </dgm:pt>
    <dgm:pt modelId="{DBF3C040-5EB1-4369-A495-526F1707C4CA}" type="pres">
      <dgm:prSet presAssocID="{467A5E46-41F2-4A84-8ABF-0C3FFEE6E760}" presName="parentNode" presStyleLbl="node1" presStyleIdx="1" presStyleCnt="4" custScaleX="199199" custScaleY="11123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A49B15-ED18-42E6-8F8D-88B31841B1E3}" type="pres">
      <dgm:prSet presAssocID="{467A5E46-41F2-4A84-8ABF-0C3FFEE6E760}" presName="childNode" presStyleLbl="revTx" presStyleIdx="0" presStyleCnt="0">
        <dgm:presLayoutVars>
          <dgm:bulletEnabled val="1"/>
        </dgm:presLayoutVars>
      </dgm:prSet>
      <dgm:spPr/>
    </dgm:pt>
    <dgm:pt modelId="{4FD8994E-D789-412D-A821-D205644FEB5A}" type="pres">
      <dgm:prSet presAssocID="{D25E8875-3C6A-409F-971A-8A4898D04172}" presName="Name25" presStyleLbl="parChTrans1D1" presStyleIdx="1" presStyleCnt="3"/>
      <dgm:spPr/>
      <dgm:t>
        <a:bodyPr/>
        <a:lstStyle/>
        <a:p>
          <a:endParaRPr lang="ru-RU"/>
        </a:p>
      </dgm:t>
    </dgm:pt>
    <dgm:pt modelId="{3ED54765-CF18-4A58-A427-4D678AE1E347}" type="pres">
      <dgm:prSet presAssocID="{50DA1513-5EFF-4104-996C-C45E23E9DF35}" presName="node" presStyleCnt="0"/>
      <dgm:spPr/>
    </dgm:pt>
    <dgm:pt modelId="{8816ED20-51D8-4FE3-8229-4349CBF0B1B3}" type="pres">
      <dgm:prSet presAssocID="{50DA1513-5EFF-4104-996C-C45E23E9DF35}" presName="parentNode" presStyleLbl="node1" presStyleIdx="2" presStyleCnt="4" custScaleX="195605" custScaleY="135974" custLinFactX="36159" custLinFactNeighborX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0D2DB1-04E2-4668-8AB3-E9602D1783D7}" type="pres">
      <dgm:prSet presAssocID="{50DA1513-5EFF-4104-996C-C45E23E9DF35}" presName="childNode" presStyleLbl="revTx" presStyleIdx="0" presStyleCnt="0">
        <dgm:presLayoutVars>
          <dgm:bulletEnabled val="1"/>
        </dgm:presLayoutVars>
      </dgm:prSet>
      <dgm:spPr/>
    </dgm:pt>
    <dgm:pt modelId="{E77EC3E3-6AA6-443A-AFA5-1023D03F4148}" type="pres">
      <dgm:prSet presAssocID="{91194833-0992-42C9-93A5-B5D47FD5B92D}" presName="Name25" presStyleLbl="parChTrans1D1" presStyleIdx="2" presStyleCnt="3"/>
      <dgm:spPr/>
      <dgm:t>
        <a:bodyPr/>
        <a:lstStyle/>
        <a:p>
          <a:endParaRPr lang="ru-RU"/>
        </a:p>
      </dgm:t>
    </dgm:pt>
    <dgm:pt modelId="{C4BE6521-7607-46A7-B80D-14B3BF23666D}" type="pres">
      <dgm:prSet presAssocID="{6153B81E-B8C4-43AA-9BF0-26C94E2800E1}" presName="node" presStyleCnt="0"/>
      <dgm:spPr/>
    </dgm:pt>
    <dgm:pt modelId="{1BB59FEA-DD5B-4E11-878F-E8DAE9398FB3}" type="pres">
      <dgm:prSet presAssocID="{6153B81E-B8C4-43AA-9BF0-26C94E2800E1}" presName="parentNode" presStyleLbl="node1" presStyleIdx="3" presStyleCnt="4" custScaleX="2208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EB5293-4C9D-4CE0-B8C7-48C3393EFA26}" type="pres">
      <dgm:prSet presAssocID="{6153B81E-B8C4-43AA-9BF0-26C94E2800E1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D5CBCFBF-E57A-4EA2-9F33-A1B99638D385}" type="presOf" srcId="{D25E8875-3C6A-409F-971A-8A4898D04172}" destId="{4FD8994E-D789-412D-A821-D205644FEB5A}" srcOrd="0" destOrd="0" presId="urn:microsoft.com/office/officeart/2005/8/layout/radial2"/>
    <dgm:cxn modelId="{0616AD09-3A62-4928-A86A-03FABF9D9FE0}" type="presOf" srcId="{380EDD2B-EEB7-46C6-A156-F6FD2A0DD854}" destId="{A05B0B47-18AD-42E6-ACDF-B5C38093BC8A}" srcOrd="0" destOrd="0" presId="urn:microsoft.com/office/officeart/2005/8/layout/radial2"/>
    <dgm:cxn modelId="{A4D2BA23-8281-4DBE-95D5-54110298864E}" type="presOf" srcId="{251D1155-230E-499D-A747-11DB01226B37}" destId="{011818F8-AA58-4C08-82CF-949CD2461364}" srcOrd="0" destOrd="0" presId="urn:microsoft.com/office/officeart/2005/8/layout/radial2"/>
    <dgm:cxn modelId="{D7A966B8-5A1D-4D18-9A6A-AD1F98EDB308}" type="presOf" srcId="{6153B81E-B8C4-43AA-9BF0-26C94E2800E1}" destId="{1BB59FEA-DD5B-4E11-878F-E8DAE9398FB3}" srcOrd="0" destOrd="0" presId="urn:microsoft.com/office/officeart/2005/8/layout/radial2"/>
    <dgm:cxn modelId="{91256498-E3A4-4221-B609-EF3AF1B5BF9F}" type="presOf" srcId="{50DA1513-5EFF-4104-996C-C45E23E9DF35}" destId="{8816ED20-51D8-4FE3-8229-4349CBF0B1B3}" srcOrd="0" destOrd="0" presId="urn:microsoft.com/office/officeart/2005/8/layout/radial2"/>
    <dgm:cxn modelId="{DC0E2152-C941-49D0-80CA-02598FF9D61A}" srcId="{380EDD2B-EEB7-46C6-A156-F6FD2A0DD854}" destId="{467A5E46-41F2-4A84-8ABF-0C3FFEE6E760}" srcOrd="0" destOrd="0" parTransId="{251D1155-230E-499D-A747-11DB01226B37}" sibTransId="{DDA76504-0848-4D45-B630-D08D1BB3D13D}"/>
    <dgm:cxn modelId="{F35689E7-A785-4850-9725-7FCBA6DAA384}" type="presOf" srcId="{467A5E46-41F2-4A84-8ABF-0C3FFEE6E760}" destId="{DBF3C040-5EB1-4369-A495-526F1707C4CA}" srcOrd="0" destOrd="0" presId="urn:microsoft.com/office/officeart/2005/8/layout/radial2"/>
    <dgm:cxn modelId="{F88AB56F-652E-447B-BEDA-067F7D7FACAB}" type="presOf" srcId="{91194833-0992-42C9-93A5-B5D47FD5B92D}" destId="{E77EC3E3-6AA6-443A-AFA5-1023D03F4148}" srcOrd="0" destOrd="0" presId="urn:microsoft.com/office/officeart/2005/8/layout/radial2"/>
    <dgm:cxn modelId="{936DAA2B-DCFC-411E-A48D-C5273DE3F14C}" srcId="{380EDD2B-EEB7-46C6-A156-F6FD2A0DD854}" destId="{6153B81E-B8C4-43AA-9BF0-26C94E2800E1}" srcOrd="2" destOrd="0" parTransId="{91194833-0992-42C9-93A5-B5D47FD5B92D}" sibTransId="{E2BF4F89-A20F-4854-9E1E-4CAF10B9D782}"/>
    <dgm:cxn modelId="{8E800040-2C5C-4646-8EDE-511A6BDB8596}" srcId="{380EDD2B-EEB7-46C6-A156-F6FD2A0DD854}" destId="{50DA1513-5EFF-4104-996C-C45E23E9DF35}" srcOrd="1" destOrd="0" parTransId="{D25E8875-3C6A-409F-971A-8A4898D04172}" sibTransId="{4443A13F-3303-4890-BFD0-FAFCCA8DCA5C}"/>
    <dgm:cxn modelId="{7FB9B3CA-B845-4FA4-A46E-F27DE0D4F95A}" type="presParOf" srcId="{A05B0B47-18AD-42E6-ACDF-B5C38093BC8A}" destId="{339B004A-D7B2-4F09-956A-222C7FE98427}" srcOrd="0" destOrd="0" presId="urn:microsoft.com/office/officeart/2005/8/layout/radial2"/>
    <dgm:cxn modelId="{EC2754AB-E958-4D14-937A-CC29FCF83D41}" type="presParOf" srcId="{339B004A-D7B2-4F09-956A-222C7FE98427}" destId="{81163610-5A17-4A8F-925E-3FE8D89FC5CA}" srcOrd="0" destOrd="0" presId="urn:microsoft.com/office/officeart/2005/8/layout/radial2"/>
    <dgm:cxn modelId="{510D0068-A53D-44A7-9698-0AD1D3F59CE7}" type="presParOf" srcId="{81163610-5A17-4A8F-925E-3FE8D89FC5CA}" destId="{CB6EA321-BF19-4037-985B-A9435DF7AA68}" srcOrd="0" destOrd="0" presId="urn:microsoft.com/office/officeart/2005/8/layout/radial2"/>
    <dgm:cxn modelId="{414F7F8C-DC5F-49E9-AF51-3355223048B4}" type="presParOf" srcId="{81163610-5A17-4A8F-925E-3FE8D89FC5CA}" destId="{40B61135-31DA-4437-BB2B-EE84DD86165B}" srcOrd="1" destOrd="0" presId="urn:microsoft.com/office/officeart/2005/8/layout/radial2"/>
    <dgm:cxn modelId="{FBA737B8-9295-4ECE-9ABF-7BF13A2BE120}" type="presParOf" srcId="{339B004A-D7B2-4F09-956A-222C7FE98427}" destId="{011818F8-AA58-4C08-82CF-949CD2461364}" srcOrd="1" destOrd="0" presId="urn:microsoft.com/office/officeart/2005/8/layout/radial2"/>
    <dgm:cxn modelId="{C1E27E92-B0C7-463D-9A67-07E42E324506}" type="presParOf" srcId="{339B004A-D7B2-4F09-956A-222C7FE98427}" destId="{2BA17D5A-149A-43A5-B81E-17477229B4D2}" srcOrd="2" destOrd="0" presId="urn:microsoft.com/office/officeart/2005/8/layout/radial2"/>
    <dgm:cxn modelId="{FF0BBA22-5111-4448-A664-6CF604DAAF3D}" type="presParOf" srcId="{2BA17D5A-149A-43A5-B81E-17477229B4D2}" destId="{DBF3C040-5EB1-4369-A495-526F1707C4CA}" srcOrd="0" destOrd="0" presId="urn:microsoft.com/office/officeart/2005/8/layout/radial2"/>
    <dgm:cxn modelId="{A9F26886-9BF4-4A53-8F22-4D47BCAB5811}" type="presParOf" srcId="{2BA17D5A-149A-43A5-B81E-17477229B4D2}" destId="{0AA49B15-ED18-42E6-8F8D-88B31841B1E3}" srcOrd="1" destOrd="0" presId="urn:microsoft.com/office/officeart/2005/8/layout/radial2"/>
    <dgm:cxn modelId="{74FCA739-8A33-45F1-992F-2A734E2E095B}" type="presParOf" srcId="{339B004A-D7B2-4F09-956A-222C7FE98427}" destId="{4FD8994E-D789-412D-A821-D205644FEB5A}" srcOrd="3" destOrd="0" presId="urn:microsoft.com/office/officeart/2005/8/layout/radial2"/>
    <dgm:cxn modelId="{48C39D46-2337-46F4-A579-DC5FE14D8146}" type="presParOf" srcId="{339B004A-D7B2-4F09-956A-222C7FE98427}" destId="{3ED54765-CF18-4A58-A427-4D678AE1E347}" srcOrd="4" destOrd="0" presId="urn:microsoft.com/office/officeart/2005/8/layout/radial2"/>
    <dgm:cxn modelId="{87371578-0518-4950-88F5-D09A4645A05D}" type="presParOf" srcId="{3ED54765-CF18-4A58-A427-4D678AE1E347}" destId="{8816ED20-51D8-4FE3-8229-4349CBF0B1B3}" srcOrd="0" destOrd="0" presId="urn:microsoft.com/office/officeart/2005/8/layout/radial2"/>
    <dgm:cxn modelId="{BCC24A2B-AF41-450E-BD14-3542809884DD}" type="presParOf" srcId="{3ED54765-CF18-4A58-A427-4D678AE1E347}" destId="{480D2DB1-04E2-4668-8AB3-E9602D1783D7}" srcOrd="1" destOrd="0" presId="urn:microsoft.com/office/officeart/2005/8/layout/radial2"/>
    <dgm:cxn modelId="{C7D7C9D3-D716-47A1-9DF0-63570CD149C5}" type="presParOf" srcId="{339B004A-D7B2-4F09-956A-222C7FE98427}" destId="{E77EC3E3-6AA6-443A-AFA5-1023D03F4148}" srcOrd="5" destOrd="0" presId="urn:microsoft.com/office/officeart/2005/8/layout/radial2"/>
    <dgm:cxn modelId="{7498FBBE-9468-47CA-A0BF-D39E1678361D}" type="presParOf" srcId="{339B004A-D7B2-4F09-956A-222C7FE98427}" destId="{C4BE6521-7607-46A7-B80D-14B3BF23666D}" srcOrd="6" destOrd="0" presId="urn:microsoft.com/office/officeart/2005/8/layout/radial2"/>
    <dgm:cxn modelId="{3057C95C-2F16-4120-8C68-0919D1885907}" type="presParOf" srcId="{C4BE6521-7607-46A7-B80D-14B3BF23666D}" destId="{1BB59FEA-DD5B-4E11-878F-E8DAE9398FB3}" srcOrd="0" destOrd="0" presId="urn:microsoft.com/office/officeart/2005/8/layout/radial2"/>
    <dgm:cxn modelId="{90FCE3DB-0273-4DC2-A143-0041E8193715}" type="presParOf" srcId="{C4BE6521-7607-46A7-B80D-14B3BF23666D}" destId="{A0EB5293-4C9D-4CE0-B8C7-48C3393EFA26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0E90AE1F-D506-41AD-8586-09B31622D747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9EB1938-59AD-4832-978C-72609E98E993}">
      <dgm:prSet phldrT="[Текст]"/>
      <dgm:spPr/>
      <dgm:t>
        <a:bodyPr/>
        <a:lstStyle/>
        <a:p>
          <a:r>
            <a:rPr lang="uk-UA" dirty="0" smtClean="0"/>
            <a:t>Математика</a:t>
          </a:r>
          <a:endParaRPr lang="ru-RU" dirty="0"/>
        </a:p>
      </dgm:t>
    </dgm:pt>
    <dgm:pt modelId="{A814FF91-D919-4141-99C0-507E202FE89C}" type="parTrans" cxnId="{6390CF28-45D4-4525-B96A-4BA96841CBF1}">
      <dgm:prSet/>
      <dgm:spPr/>
      <dgm:t>
        <a:bodyPr/>
        <a:lstStyle/>
        <a:p>
          <a:endParaRPr lang="ru-RU"/>
        </a:p>
      </dgm:t>
    </dgm:pt>
    <dgm:pt modelId="{DE468503-375C-49AE-BC85-2711224125F1}" type="sibTrans" cxnId="{6390CF28-45D4-4525-B96A-4BA96841CBF1}">
      <dgm:prSet/>
      <dgm:spPr/>
      <dgm:t>
        <a:bodyPr/>
        <a:lstStyle/>
        <a:p>
          <a:endParaRPr lang="ru-RU"/>
        </a:p>
      </dgm:t>
    </dgm:pt>
    <dgm:pt modelId="{7A38C255-FA12-4139-A4C7-8C78969CEECC}">
      <dgm:prSet phldrT="[Текст]"/>
      <dgm:spPr/>
      <dgm:t>
        <a:bodyPr/>
        <a:lstStyle/>
        <a:p>
          <a:r>
            <a:rPr lang="uk-UA" dirty="0" smtClean="0"/>
            <a:t>Лічба</a:t>
          </a:r>
          <a:endParaRPr lang="ru-RU" dirty="0"/>
        </a:p>
      </dgm:t>
    </dgm:pt>
    <dgm:pt modelId="{FC60F323-96AB-41E4-8F2F-72F5B06673FE}" type="parTrans" cxnId="{E58C955C-079F-48D4-84D2-FDA44B9227A5}">
      <dgm:prSet/>
      <dgm:spPr/>
      <dgm:t>
        <a:bodyPr/>
        <a:lstStyle/>
        <a:p>
          <a:endParaRPr lang="ru-RU"/>
        </a:p>
      </dgm:t>
    </dgm:pt>
    <dgm:pt modelId="{5C26895C-FAD3-4755-93A6-FF08DFC6A974}" type="sibTrans" cxnId="{E58C955C-079F-48D4-84D2-FDA44B9227A5}">
      <dgm:prSet/>
      <dgm:spPr/>
      <dgm:t>
        <a:bodyPr/>
        <a:lstStyle/>
        <a:p>
          <a:endParaRPr lang="ru-RU"/>
        </a:p>
      </dgm:t>
    </dgm:pt>
    <dgm:pt modelId="{DDEF4E96-A40A-410D-824B-A9E1BC171F65}">
      <dgm:prSet phldrT="[Текст]"/>
      <dgm:spPr/>
      <dgm:t>
        <a:bodyPr/>
        <a:lstStyle/>
        <a:p>
          <a:r>
            <a:rPr lang="uk-UA" dirty="0" smtClean="0"/>
            <a:t>Числа. Дії з числами</a:t>
          </a:r>
          <a:endParaRPr lang="ru-RU" dirty="0"/>
        </a:p>
      </dgm:t>
    </dgm:pt>
    <dgm:pt modelId="{DA678E3C-98F0-4A1F-B30C-DEAB624A8991}" type="parTrans" cxnId="{910B7FC9-15FC-4893-BAE8-86258CDEF5F0}">
      <dgm:prSet/>
      <dgm:spPr/>
      <dgm:t>
        <a:bodyPr/>
        <a:lstStyle/>
        <a:p>
          <a:endParaRPr lang="ru-RU"/>
        </a:p>
      </dgm:t>
    </dgm:pt>
    <dgm:pt modelId="{A33F91F5-6A4C-4E79-937D-9007AEDE0D10}" type="sibTrans" cxnId="{910B7FC9-15FC-4893-BAE8-86258CDEF5F0}">
      <dgm:prSet/>
      <dgm:spPr/>
      <dgm:t>
        <a:bodyPr/>
        <a:lstStyle/>
        <a:p>
          <a:endParaRPr lang="ru-RU"/>
        </a:p>
      </dgm:t>
    </dgm:pt>
    <dgm:pt modelId="{C4437021-CDF2-4506-B1E3-F8592BB2F1E9}">
      <dgm:prSet phldrT="[Текст]"/>
      <dgm:spPr/>
      <dgm:t>
        <a:bodyPr/>
        <a:lstStyle/>
        <a:p>
          <a:r>
            <a:rPr lang="uk-UA" dirty="0" smtClean="0"/>
            <a:t>Вимірювання величин</a:t>
          </a:r>
          <a:endParaRPr lang="ru-RU" dirty="0"/>
        </a:p>
      </dgm:t>
    </dgm:pt>
    <dgm:pt modelId="{ABBCA281-4FFC-4B62-BC48-1C5579D957BF}" type="parTrans" cxnId="{384120C6-ABEF-4186-B9E2-3D744B06AF88}">
      <dgm:prSet/>
      <dgm:spPr/>
      <dgm:t>
        <a:bodyPr/>
        <a:lstStyle/>
        <a:p>
          <a:endParaRPr lang="ru-RU"/>
        </a:p>
      </dgm:t>
    </dgm:pt>
    <dgm:pt modelId="{78B4AAAE-FDE2-46E3-A36F-4AAE332A3F97}" type="sibTrans" cxnId="{384120C6-ABEF-4186-B9E2-3D744B06AF88}">
      <dgm:prSet/>
      <dgm:spPr/>
      <dgm:t>
        <a:bodyPr/>
        <a:lstStyle/>
        <a:p>
          <a:endParaRPr lang="ru-RU"/>
        </a:p>
      </dgm:t>
    </dgm:pt>
    <dgm:pt modelId="{4B24B1AD-360F-4156-9CEF-CFF8EE45B09A}">
      <dgm:prSet phldrT="[Текст]"/>
      <dgm:spPr/>
      <dgm:t>
        <a:bodyPr/>
        <a:lstStyle/>
        <a:p>
          <a:r>
            <a:rPr lang="uk-UA" dirty="0" smtClean="0"/>
            <a:t>Просторові відношення. Геометричні фігури</a:t>
          </a:r>
          <a:endParaRPr lang="ru-RU" dirty="0"/>
        </a:p>
      </dgm:t>
    </dgm:pt>
    <dgm:pt modelId="{931930F9-DDE8-479A-8190-DB0EB33DEA99}" type="parTrans" cxnId="{A41C9BF0-6DCB-46FD-A747-6801FD705D9C}">
      <dgm:prSet/>
      <dgm:spPr/>
      <dgm:t>
        <a:bodyPr/>
        <a:lstStyle/>
        <a:p>
          <a:endParaRPr lang="ru-RU"/>
        </a:p>
      </dgm:t>
    </dgm:pt>
    <dgm:pt modelId="{3A67CDC3-938D-4988-9382-B956DCB30BED}" type="sibTrans" cxnId="{A41C9BF0-6DCB-46FD-A747-6801FD705D9C}">
      <dgm:prSet/>
      <dgm:spPr/>
      <dgm:t>
        <a:bodyPr/>
        <a:lstStyle/>
        <a:p>
          <a:endParaRPr lang="ru-RU"/>
        </a:p>
      </dgm:t>
    </dgm:pt>
    <dgm:pt modelId="{6115187D-ED88-4939-98B8-8053C963F1A4}">
      <dgm:prSet phldrT="[Текст]"/>
      <dgm:spPr/>
      <dgm:t>
        <a:bodyPr/>
        <a:lstStyle/>
        <a:p>
          <a:r>
            <a:rPr lang="uk-UA" dirty="0" smtClean="0"/>
            <a:t>Робота з даними</a:t>
          </a:r>
          <a:endParaRPr lang="ru-RU" dirty="0"/>
        </a:p>
      </dgm:t>
    </dgm:pt>
    <dgm:pt modelId="{CB845D69-E3EB-426E-A429-1A3A614BD05B}" type="parTrans" cxnId="{F88C21EB-C3B9-4D7C-B197-181273CCF8B2}">
      <dgm:prSet/>
      <dgm:spPr/>
      <dgm:t>
        <a:bodyPr/>
        <a:lstStyle/>
        <a:p>
          <a:endParaRPr lang="ru-RU"/>
        </a:p>
      </dgm:t>
    </dgm:pt>
    <dgm:pt modelId="{5C4DA427-7FB0-48D9-BC34-8AAB2C642B9B}" type="sibTrans" cxnId="{F88C21EB-C3B9-4D7C-B197-181273CCF8B2}">
      <dgm:prSet/>
      <dgm:spPr/>
      <dgm:t>
        <a:bodyPr/>
        <a:lstStyle/>
        <a:p>
          <a:endParaRPr lang="ru-RU"/>
        </a:p>
      </dgm:t>
    </dgm:pt>
    <dgm:pt modelId="{7A66376F-D384-4C19-9A46-EA71DC3D8ED5}" type="pres">
      <dgm:prSet presAssocID="{0E90AE1F-D506-41AD-8586-09B31622D74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C963A6-9410-4EBF-9D8B-86CA0AF8E5F9}" type="pres">
      <dgm:prSet presAssocID="{59EB1938-59AD-4832-978C-72609E98E993}" presName="centerShape" presStyleLbl="node0" presStyleIdx="0" presStyleCnt="1"/>
      <dgm:spPr/>
      <dgm:t>
        <a:bodyPr/>
        <a:lstStyle/>
        <a:p>
          <a:endParaRPr lang="ru-RU"/>
        </a:p>
      </dgm:t>
    </dgm:pt>
    <dgm:pt modelId="{3AE9A732-3384-438C-8085-8CB0BDDA7128}" type="pres">
      <dgm:prSet presAssocID="{7A38C255-FA12-4139-A4C7-8C78969CEECC}" presName="node" presStyleLbl="node1" presStyleIdx="0" presStyleCnt="5" custScaleX="151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EC737D-E750-4A94-B9F5-3CE130B63F7F}" type="pres">
      <dgm:prSet presAssocID="{7A38C255-FA12-4139-A4C7-8C78969CEECC}" presName="dummy" presStyleCnt="0"/>
      <dgm:spPr/>
    </dgm:pt>
    <dgm:pt modelId="{41950A3B-86A9-44DF-A230-30A20C8BF527}" type="pres">
      <dgm:prSet presAssocID="{5C26895C-FAD3-4755-93A6-FF08DFC6A974}" presName="sibTrans" presStyleLbl="sibTrans2D1" presStyleIdx="0" presStyleCnt="5"/>
      <dgm:spPr/>
      <dgm:t>
        <a:bodyPr/>
        <a:lstStyle/>
        <a:p>
          <a:endParaRPr lang="ru-RU"/>
        </a:p>
      </dgm:t>
    </dgm:pt>
    <dgm:pt modelId="{8F266C0A-5125-478C-8A01-6AC589C6EC8C}" type="pres">
      <dgm:prSet presAssocID="{DDEF4E96-A40A-410D-824B-A9E1BC171F65}" presName="node" presStyleLbl="node1" presStyleIdx="1" presStyleCnt="5" custScaleX="1519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0AFDD3-B0B3-47D0-9A21-7E55E8772B61}" type="pres">
      <dgm:prSet presAssocID="{DDEF4E96-A40A-410D-824B-A9E1BC171F65}" presName="dummy" presStyleCnt="0"/>
      <dgm:spPr/>
    </dgm:pt>
    <dgm:pt modelId="{E1387312-D3D4-4B72-9BF4-F3BD498D72F7}" type="pres">
      <dgm:prSet presAssocID="{A33F91F5-6A4C-4E79-937D-9007AEDE0D10}" presName="sibTrans" presStyleLbl="sibTrans2D1" presStyleIdx="1" presStyleCnt="5"/>
      <dgm:spPr/>
      <dgm:t>
        <a:bodyPr/>
        <a:lstStyle/>
        <a:p>
          <a:endParaRPr lang="ru-RU"/>
        </a:p>
      </dgm:t>
    </dgm:pt>
    <dgm:pt modelId="{79B1EBC8-A20E-4C26-AE57-7D1A9808F04D}" type="pres">
      <dgm:prSet presAssocID="{C4437021-CDF2-4506-B1E3-F8592BB2F1E9}" presName="node" presStyleLbl="node1" presStyleIdx="2" presStyleCnt="5" custScaleX="1804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140BA-E662-4FFD-B1D1-941F66F274F4}" type="pres">
      <dgm:prSet presAssocID="{C4437021-CDF2-4506-B1E3-F8592BB2F1E9}" presName="dummy" presStyleCnt="0"/>
      <dgm:spPr/>
    </dgm:pt>
    <dgm:pt modelId="{43AF6DA8-FF7F-467A-861A-57E4534246AE}" type="pres">
      <dgm:prSet presAssocID="{78B4AAAE-FDE2-46E3-A36F-4AAE332A3F97}" presName="sibTrans" presStyleLbl="sibTrans2D1" presStyleIdx="2" presStyleCnt="5"/>
      <dgm:spPr/>
      <dgm:t>
        <a:bodyPr/>
        <a:lstStyle/>
        <a:p>
          <a:endParaRPr lang="ru-RU"/>
        </a:p>
      </dgm:t>
    </dgm:pt>
    <dgm:pt modelId="{2AB08012-E935-42D4-9486-EFA04474A9C9}" type="pres">
      <dgm:prSet presAssocID="{4B24B1AD-360F-4156-9CEF-CFF8EE45B09A}" presName="node" presStyleLbl="node1" presStyleIdx="3" presStyleCnt="5" custScaleX="1464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D10805-0F52-4407-BE13-1558F74AD076}" type="pres">
      <dgm:prSet presAssocID="{4B24B1AD-360F-4156-9CEF-CFF8EE45B09A}" presName="dummy" presStyleCnt="0"/>
      <dgm:spPr/>
    </dgm:pt>
    <dgm:pt modelId="{89B68095-9168-4F92-8288-41E646F97BFC}" type="pres">
      <dgm:prSet presAssocID="{3A67CDC3-938D-4988-9382-B956DCB30BED}" presName="sibTrans" presStyleLbl="sibTrans2D1" presStyleIdx="3" presStyleCnt="5"/>
      <dgm:spPr/>
      <dgm:t>
        <a:bodyPr/>
        <a:lstStyle/>
        <a:p>
          <a:endParaRPr lang="ru-RU"/>
        </a:p>
      </dgm:t>
    </dgm:pt>
    <dgm:pt modelId="{6F4D19B5-0B21-4B07-8A18-F82D1CB40B9F}" type="pres">
      <dgm:prSet presAssocID="{6115187D-ED88-4939-98B8-8053C963F1A4}" presName="node" presStyleLbl="node1" presStyleIdx="4" presStyleCnt="5" custScaleX="1438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335B8-D72E-4FE5-8223-12BB4D03F852}" type="pres">
      <dgm:prSet presAssocID="{6115187D-ED88-4939-98B8-8053C963F1A4}" presName="dummy" presStyleCnt="0"/>
      <dgm:spPr/>
    </dgm:pt>
    <dgm:pt modelId="{08B41F65-476C-466A-B767-D8DD2433563E}" type="pres">
      <dgm:prSet presAssocID="{5C4DA427-7FB0-48D9-BC34-8AAB2C642B9B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86E16218-CC66-472A-9059-384AB5CA2F4D}" type="presOf" srcId="{A33F91F5-6A4C-4E79-937D-9007AEDE0D10}" destId="{E1387312-D3D4-4B72-9BF4-F3BD498D72F7}" srcOrd="0" destOrd="0" presId="urn:microsoft.com/office/officeart/2005/8/layout/radial6"/>
    <dgm:cxn modelId="{5D5C725D-4931-4B14-9E5C-5E8A6EBC4AEE}" type="presOf" srcId="{5C4DA427-7FB0-48D9-BC34-8AAB2C642B9B}" destId="{08B41F65-476C-466A-B767-D8DD2433563E}" srcOrd="0" destOrd="0" presId="urn:microsoft.com/office/officeart/2005/8/layout/radial6"/>
    <dgm:cxn modelId="{DB30CBFD-CD9A-4082-9690-494C40F6ADCE}" type="presOf" srcId="{78B4AAAE-FDE2-46E3-A36F-4AAE332A3F97}" destId="{43AF6DA8-FF7F-467A-861A-57E4534246AE}" srcOrd="0" destOrd="0" presId="urn:microsoft.com/office/officeart/2005/8/layout/radial6"/>
    <dgm:cxn modelId="{6390CF28-45D4-4525-B96A-4BA96841CBF1}" srcId="{0E90AE1F-D506-41AD-8586-09B31622D747}" destId="{59EB1938-59AD-4832-978C-72609E98E993}" srcOrd="0" destOrd="0" parTransId="{A814FF91-D919-4141-99C0-507E202FE89C}" sibTransId="{DE468503-375C-49AE-BC85-2711224125F1}"/>
    <dgm:cxn modelId="{3A954BCD-A303-46DB-B2E4-E5E1ED237CE8}" type="presOf" srcId="{6115187D-ED88-4939-98B8-8053C963F1A4}" destId="{6F4D19B5-0B21-4B07-8A18-F82D1CB40B9F}" srcOrd="0" destOrd="0" presId="urn:microsoft.com/office/officeart/2005/8/layout/radial6"/>
    <dgm:cxn modelId="{AB7B121A-BA77-4E6F-B52B-8101CA61F6F5}" type="presOf" srcId="{7A38C255-FA12-4139-A4C7-8C78969CEECC}" destId="{3AE9A732-3384-438C-8085-8CB0BDDA7128}" srcOrd="0" destOrd="0" presId="urn:microsoft.com/office/officeart/2005/8/layout/radial6"/>
    <dgm:cxn modelId="{A41C9BF0-6DCB-46FD-A747-6801FD705D9C}" srcId="{59EB1938-59AD-4832-978C-72609E98E993}" destId="{4B24B1AD-360F-4156-9CEF-CFF8EE45B09A}" srcOrd="3" destOrd="0" parTransId="{931930F9-DDE8-479A-8190-DB0EB33DEA99}" sibTransId="{3A67CDC3-938D-4988-9382-B956DCB30BED}"/>
    <dgm:cxn modelId="{82D8D99F-3C31-49C1-8A69-0FAB4F3209AC}" type="presOf" srcId="{DDEF4E96-A40A-410D-824B-A9E1BC171F65}" destId="{8F266C0A-5125-478C-8A01-6AC589C6EC8C}" srcOrd="0" destOrd="0" presId="urn:microsoft.com/office/officeart/2005/8/layout/radial6"/>
    <dgm:cxn modelId="{A55FC33F-20ED-4965-96D0-FF91425340FF}" type="presOf" srcId="{59EB1938-59AD-4832-978C-72609E98E993}" destId="{E5C963A6-9410-4EBF-9D8B-86CA0AF8E5F9}" srcOrd="0" destOrd="0" presId="urn:microsoft.com/office/officeart/2005/8/layout/radial6"/>
    <dgm:cxn modelId="{E58C955C-079F-48D4-84D2-FDA44B9227A5}" srcId="{59EB1938-59AD-4832-978C-72609E98E993}" destId="{7A38C255-FA12-4139-A4C7-8C78969CEECC}" srcOrd="0" destOrd="0" parTransId="{FC60F323-96AB-41E4-8F2F-72F5B06673FE}" sibTransId="{5C26895C-FAD3-4755-93A6-FF08DFC6A974}"/>
    <dgm:cxn modelId="{3C828985-8AFC-4BE1-83BF-3473F0C5D348}" type="presOf" srcId="{5C26895C-FAD3-4755-93A6-FF08DFC6A974}" destId="{41950A3B-86A9-44DF-A230-30A20C8BF527}" srcOrd="0" destOrd="0" presId="urn:microsoft.com/office/officeart/2005/8/layout/radial6"/>
    <dgm:cxn modelId="{76CD1EFF-E2F2-4855-9835-1D506664FC67}" type="presOf" srcId="{0E90AE1F-D506-41AD-8586-09B31622D747}" destId="{7A66376F-D384-4C19-9A46-EA71DC3D8ED5}" srcOrd="0" destOrd="0" presId="urn:microsoft.com/office/officeart/2005/8/layout/radial6"/>
    <dgm:cxn modelId="{63793309-892D-4F07-8685-2E1E1BA7525D}" type="presOf" srcId="{3A67CDC3-938D-4988-9382-B956DCB30BED}" destId="{89B68095-9168-4F92-8288-41E646F97BFC}" srcOrd="0" destOrd="0" presId="urn:microsoft.com/office/officeart/2005/8/layout/radial6"/>
    <dgm:cxn modelId="{384120C6-ABEF-4186-B9E2-3D744B06AF88}" srcId="{59EB1938-59AD-4832-978C-72609E98E993}" destId="{C4437021-CDF2-4506-B1E3-F8592BB2F1E9}" srcOrd="2" destOrd="0" parTransId="{ABBCA281-4FFC-4B62-BC48-1C5579D957BF}" sibTransId="{78B4AAAE-FDE2-46E3-A36F-4AAE332A3F97}"/>
    <dgm:cxn modelId="{F88C21EB-C3B9-4D7C-B197-181273CCF8B2}" srcId="{59EB1938-59AD-4832-978C-72609E98E993}" destId="{6115187D-ED88-4939-98B8-8053C963F1A4}" srcOrd="4" destOrd="0" parTransId="{CB845D69-E3EB-426E-A429-1A3A614BD05B}" sibTransId="{5C4DA427-7FB0-48D9-BC34-8AAB2C642B9B}"/>
    <dgm:cxn modelId="{910B7FC9-15FC-4893-BAE8-86258CDEF5F0}" srcId="{59EB1938-59AD-4832-978C-72609E98E993}" destId="{DDEF4E96-A40A-410D-824B-A9E1BC171F65}" srcOrd="1" destOrd="0" parTransId="{DA678E3C-98F0-4A1F-B30C-DEAB624A8991}" sibTransId="{A33F91F5-6A4C-4E79-937D-9007AEDE0D10}"/>
    <dgm:cxn modelId="{AE4C9300-D1BF-4204-85E9-4AB79EA42C26}" type="presOf" srcId="{C4437021-CDF2-4506-B1E3-F8592BB2F1E9}" destId="{79B1EBC8-A20E-4C26-AE57-7D1A9808F04D}" srcOrd="0" destOrd="0" presId="urn:microsoft.com/office/officeart/2005/8/layout/radial6"/>
    <dgm:cxn modelId="{D052458A-46C0-426A-9373-DFAF23C8F42B}" type="presOf" srcId="{4B24B1AD-360F-4156-9CEF-CFF8EE45B09A}" destId="{2AB08012-E935-42D4-9486-EFA04474A9C9}" srcOrd="0" destOrd="0" presId="urn:microsoft.com/office/officeart/2005/8/layout/radial6"/>
    <dgm:cxn modelId="{B6063680-87A0-4432-B17B-7C4CE5428324}" type="presParOf" srcId="{7A66376F-D384-4C19-9A46-EA71DC3D8ED5}" destId="{E5C963A6-9410-4EBF-9D8B-86CA0AF8E5F9}" srcOrd="0" destOrd="0" presId="urn:microsoft.com/office/officeart/2005/8/layout/radial6"/>
    <dgm:cxn modelId="{4792133D-51C3-4711-8B48-AF9D3D1C1C18}" type="presParOf" srcId="{7A66376F-D384-4C19-9A46-EA71DC3D8ED5}" destId="{3AE9A732-3384-438C-8085-8CB0BDDA7128}" srcOrd="1" destOrd="0" presId="urn:microsoft.com/office/officeart/2005/8/layout/radial6"/>
    <dgm:cxn modelId="{C237906B-61AD-4136-A5B8-DD446D689567}" type="presParOf" srcId="{7A66376F-D384-4C19-9A46-EA71DC3D8ED5}" destId="{BAEC737D-E750-4A94-B9F5-3CE130B63F7F}" srcOrd="2" destOrd="0" presId="urn:microsoft.com/office/officeart/2005/8/layout/radial6"/>
    <dgm:cxn modelId="{8E2964CC-D8D9-4E0F-8623-39FDEC30DBDF}" type="presParOf" srcId="{7A66376F-D384-4C19-9A46-EA71DC3D8ED5}" destId="{41950A3B-86A9-44DF-A230-30A20C8BF527}" srcOrd="3" destOrd="0" presId="urn:microsoft.com/office/officeart/2005/8/layout/radial6"/>
    <dgm:cxn modelId="{87F5D36F-9AFE-484B-8772-0D4C359570E4}" type="presParOf" srcId="{7A66376F-D384-4C19-9A46-EA71DC3D8ED5}" destId="{8F266C0A-5125-478C-8A01-6AC589C6EC8C}" srcOrd="4" destOrd="0" presId="urn:microsoft.com/office/officeart/2005/8/layout/radial6"/>
    <dgm:cxn modelId="{4DBE3DF0-53FB-4B05-85CD-11EB8CA28067}" type="presParOf" srcId="{7A66376F-D384-4C19-9A46-EA71DC3D8ED5}" destId="{CC0AFDD3-B0B3-47D0-9A21-7E55E8772B61}" srcOrd="5" destOrd="0" presId="urn:microsoft.com/office/officeart/2005/8/layout/radial6"/>
    <dgm:cxn modelId="{8B7C8BFF-4CA6-459B-BE26-EDC3FB614D39}" type="presParOf" srcId="{7A66376F-D384-4C19-9A46-EA71DC3D8ED5}" destId="{E1387312-D3D4-4B72-9BF4-F3BD498D72F7}" srcOrd="6" destOrd="0" presId="urn:microsoft.com/office/officeart/2005/8/layout/radial6"/>
    <dgm:cxn modelId="{A48BBDB3-04A7-4A13-8F37-575728D66DF5}" type="presParOf" srcId="{7A66376F-D384-4C19-9A46-EA71DC3D8ED5}" destId="{79B1EBC8-A20E-4C26-AE57-7D1A9808F04D}" srcOrd="7" destOrd="0" presId="urn:microsoft.com/office/officeart/2005/8/layout/radial6"/>
    <dgm:cxn modelId="{2BE03B7C-D4A0-463B-91BE-F98F2F823E5A}" type="presParOf" srcId="{7A66376F-D384-4C19-9A46-EA71DC3D8ED5}" destId="{B47140BA-E662-4FFD-B1D1-941F66F274F4}" srcOrd="8" destOrd="0" presId="urn:microsoft.com/office/officeart/2005/8/layout/radial6"/>
    <dgm:cxn modelId="{DC59CBAA-8350-4C94-9185-2A8E07BE9773}" type="presParOf" srcId="{7A66376F-D384-4C19-9A46-EA71DC3D8ED5}" destId="{43AF6DA8-FF7F-467A-861A-57E4534246AE}" srcOrd="9" destOrd="0" presId="urn:microsoft.com/office/officeart/2005/8/layout/radial6"/>
    <dgm:cxn modelId="{7321A667-4BCB-4C7A-8F84-547B15E888F0}" type="presParOf" srcId="{7A66376F-D384-4C19-9A46-EA71DC3D8ED5}" destId="{2AB08012-E935-42D4-9486-EFA04474A9C9}" srcOrd="10" destOrd="0" presId="urn:microsoft.com/office/officeart/2005/8/layout/radial6"/>
    <dgm:cxn modelId="{7D4BC692-B4DE-4D3D-9EC4-214C02DC7727}" type="presParOf" srcId="{7A66376F-D384-4C19-9A46-EA71DC3D8ED5}" destId="{07D10805-0F52-4407-BE13-1558F74AD076}" srcOrd="11" destOrd="0" presId="urn:microsoft.com/office/officeart/2005/8/layout/radial6"/>
    <dgm:cxn modelId="{43C18FAA-F5D6-4DF4-97C6-DE86D983FF1A}" type="presParOf" srcId="{7A66376F-D384-4C19-9A46-EA71DC3D8ED5}" destId="{89B68095-9168-4F92-8288-41E646F97BFC}" srcOrd="12" destOrd="0" presId="urn:microsoft.com/office/officeart/2005/8/layout/radial6"/>
    <dgm:cxn modelId="{9CD5D707-F1F4-457E-A777-AA6A1966F487}" type="presParOf" srcId="{7A66376F-D384-4C19-9A46-EA71DC3D8ED5}" destId="{6F4D19B5-0B21-4B07-8A18-F82D1CB40B9F}" srcOrd="13" destOrd="0" presId="urn:microsoft.com/office/officeart/2005/8/layout/radial6"/>
    <dgm:cxn modelId="{1C13DAB3-7489-4A6C-9F07-6C87A76A61B7}" type="presParOf" srcId="{7A66376F-D384-4C19-9A46-EA71DC3D8ED5}" destId="{38A335B8-D72E-4FE5-8223-12BB4D03F852}" srcOrd="14" destOrd="0" presId="urn:microsoft.com/office/officeart/2005/8/layout/radial6"/>
    <dgm:cxn modelId="{BAF5FA2D-F2B2-4D02-AA52-5639B54FB754}" type="presParOf" srcId="{7A66376F-D384-4C19-9A46-EA71DC3D8ED5}" destId="{08B41F65-476C-466A-B767-D8DD2433563E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E377F39C-605B-4B08-B3A8-2D14C93671BE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B28707E-627B-4169-B376-D35D10EFE917}">
      <dgm:prSet phldrT="[Текст]"/>
      <dgm:spPr/>
      <dgm:t>
        <a:bodyPr/>
        <a:lstStyle/>
        <a:p>
          <a:r>
            <a:rPr lang="uk-UA" dirty="0" smtClean="0"/>
            <a:t>Я досліджую світ</a:t>
          </a:r>
          <a:endParaRPr lang="ru-RU" dirty="0"/>
        </a:p>
      </dgm:t>
    </dgm:pt>
    <dgm:pt modelId="{71FF2252-21E1-419C-8529-12EAE839967C}" type="parTrans" cxnId="{FC9EE5EB-F333-45E4-B3C9-928C4CD07E67}">
      <dgm:prSet/>
      <dgm:spPr/>
      <dgm:t>
        <a:bodyPr/>
        <a:lstStyle/>
        <a:p>
          <a:endParaRPr lang="ru-RU"/>
        </a:p>
      </dgm:t>
    </dgm:pt>
    <dgm:pt modelId="{E6B33D33-999C-4B64-87D7-B4FC5582DE6F}" type="sibTrans" cxnId="{FC9EE5EB-F333-45E4-B3C9-928C4CD07E67}">
      <dgm:prSet/>
      <dgm:spPr/>
      <dgm:t>
        <a:bodyPr/>
        <a:lstStyle/>
        <a:p>
          <a:endParaRPr lang="ru-RU"/>
        </a:p>
      </dgm:t>
    </dgm:pt>
    <dgm:pt modelId="{64019376-98B9-4D05-BEB4-7C5CAAB6B1EA}">
      <dgm:prSet phldrT="[Текст]"/>
      <dgm:spPr/>
      <dgm:t>
        <a:bodyPr/>
        <a:lstStyle/>
        <a:p>
          <a:r>
            <a:rPr lang="uk-UA" dirty="0" smtClean="0"/>
            <a:t>Мовно-літературна галузь 2 години</a:t>
          </a:r>
          <a:endParaRPr lang="ru-RU" dirty="0"/>
        </a:p>
      </dgm:t>
    </dgm:pt>
    <dgm:pt modelId="{39CC76EE-381B-4B57-A8AC-476A35249889}" type="parTrans" cxnId="{421089CC-99AC-4DE7-B440-3B2BA8266277}">
      <dgm:prSet/>
      <dgm:spPr/>
      <dgm:t>
        <a:bodyPr/>
        <a:lstStyle/>
        <a:p>
          <a:endParaRPr lang="ru-RU"/>
        </a:p>
      </dgm:t>
    </dgm:pt>
    <dgm:pt modelId="{3252A475-B258-4D16-AD41-63EAD6208FFB}" type="sibTrans" cxnId="{421089CC-99AC-4DE7-B440-3B2BA8266277}">
      <dgm:prSet/>
      <dgm:spPr/>
      <dgm:t>
        <a:bodyPr/>
        <a:lstStyle/>
        <a:p>
          <a:endParaRPr lang="ru-RU"/>
        </a:p>
      </dgm:t>
    </dgm:pt>
    <dgm:pt modelId="{4D29241D-EC77-44AA-AD78-31C14657C87C}">
      <dgm:prSet phldrT="[Текст]"/>
      <dgm:spPr/>
      <dgm:t>
        <a:bodyPr/>
        <a:lstStyle/>
        <a:p>
          <a:r>
            <a:rPr lang="uk-UA" dirty="0" smtClean="0"/>
            <a:t>Математична галузь 1 година</a:t>
          </a:r>
          <a:endParaRPr lang="ru-RU" dirty="0"/>
        </a:p>
      </dgm:t>
    </dgm:pt>
    <dgm:pt modelId="{C8344061-BB13-43C6-B18B-46A8FC9E95EB}" type="parTrans" cxnId="{61AF5BEB-653A-4C88-A078-3628D455B1F7}">
      <dgm:prSet/>
      <dgm:spPr/>
      <dgm:t>
        <a:bodyPr/>
        <a:lstStyle/>
        <a:p>
          <a:endParaRPr lang="ru-RU"/>
        </a:p>
      </dgm:t>
    </dgm:pt>
    <dgm:pt modelId="{3887C5EC-C042-4FFE-AF48-DD3A218CC5A7}" type="sibTrans" cxnId="{61AF5BEB-653A-4C88-A078-3628D455B1F7}">
      <dgm:prSet/>
      <dgm:spPr/>
      <dgm:t>
        <a:bodyPr/>
        <a:lstStyle/>
        <a:p>
          <a:endParaRPr lang="ru-RU"/>
        </a:p>
      </dgm:t>
    </dgm:pt>
    <dgm:pt modelId="{BCC082CD-7F55-4C66-886D-E8400B38C21D}">
      <dgm:prSet phldrT="[Текст]"/>
      <dgm:spPr/>
      <dgm:t>
        <a:bodyPr/>
        <a:lstStyle/>
        <a:p>
          <a:r>
            <a:rPr lang="uk-UA" dirty="0" smtClean="0"/>
            <a:t>Природнича галузь 2 години</a:t>
          </a:r>
          <a:endParaRPr lang="ru-RU" dirty="0"/>
        </a:p>
      </dgm:t>
    </dgm:pt>
    <dgm:pt modelId="{87A33B2E-901A-4B4B-AE04-DAF43EB6D0A4}" type="parTrans" cxnId="{CC516F1C-5049-45AA-9F58-5076C707EB97}">
      <dgm:prSet/>
      <dgm:spPr/>
      <dgm:t>
        <a:bodyPr/>
        <a:lstStyle/>
        <a:p>
          <a:endParaRPr lang="ru-RU"/>
        </a:p>
      </dgm:t>
    </dgm:pt>
    <dgm:pt modelId="{6B872B1B-488E-430C-B101-288B047F81C6}" type="sibTrans" cxnId="{CC516F1C-5049-45AA-9F58-5076C707EB97}">
      <dgm:prSet/>
      <dgm:spPr/>
      <dgm:t>
        <a:bodyPr/>
        <a:lstStyle/>
        <a:p>
          <a:endParaRPr lang="ru-RU"/>
        </a:p>
      </dgm:t>
    </dgm:pt>
    <dgm:pt modelId="{FF046BA4-F8BE-454E-823F-8CC34EFA1D07}">
      <dgm:prSet phldrT="[Текст]"/>
      <dgm:spPr/>
      <dgm:t>
        <a:bodyPr/>
        <a:lstStyle/>
        <a:p>
          <a:r>
            <a:rPr lang="uk-UA" dirty="0" smtClean="0"/>
            <a:t>Соціальна та здоров’я </a:t>
          </a:r>
          <a:r>
            <a:rPr lang="uk-UA" dirty="0" err="1" smtClean="0"/>
            <a:t>збережувальна</a:t>
          </a:r>
          <a:r>
            <a:rPr lang="uk-UA" dirty="0" smtClean="0"/>
            <a:t> 0,5 годин</a:t>
          </a:r>
          <a:endParaRPr lang="ru-RU" dirty="0"/>
        </a:p>
      </dgm:t>
    </dgm:pt>
    <dgm:pt modelId="{02192742-30DD-4B6C-948F-7CE6D7310E87}" type="parTrans" cxnId="{A9A154AF-DDD2-4941-9363-FD02AF9060B9}">
      <dgm:prSet/>
      <dgm:spPr/>
      <dgm:t>
        <a:bodyPr/>
        <a:lstStyle/>
        <a:p>
          <a:endParaRPr lang="ru-RU"/>
        </a:p>
      </dgm:t>
    </dgm:pt>
    <dgm:pt modelId="{D91F3C16-79FF-4A1C-B431-83BCA51A8087}" type="sibTrans" cxnId="{A9A154AF-DDD2-4941-9363-FD02AF9060B9}">
      <dgm:prSet/>
      <dgm:spPr/>
      <dgm:t>
        <a:bodyPr/>
        <a:lstStyle/>
        <a:p>
          <a:endParaRPr lang="ru-RU"/>
        </a:p>
      </dgm:t>
    </dgm:pt>
    <dgm:pt modelId="{4879E293-A3F4-4E31-99CC-80DF5D397935}">
      <dgm:prSet phldrT="[Текст]"/>
      <dgm:spPr/>
      <dgm:t>
        <a:bodyPr/>
        <a:lstStyle/>
        <a:p>
          <a:r>
            <a:rPr lang="uk-UA" dirty="0" smtClean="0"/>
            <a:t>Громадянська та історична галузь 0,5 годин</a:t>
          </a:r>
          <a:endParaRPr lang="ru-RU" dirty="0"/>
        </a:p>
      </dgm:t>
    </dgm:pt>
    <dgm:pt modelId="{30DBBA5D-FAD7-42C2-821A-8C81AD8D14C0}" type="parTrans" cxnId="{1885784F-D34A-4575-9D08-F6314FE20C61}">
      <dgm:prSet/>
      <dgm:spPr/>
      <dgm:t>
        <a:bodyPr/>
        <a:lstStyle/>
        <a:p>
          <a:endParaRPr lang="ru-RU"/>
        </a:p>
      </dgm:t>
    </dgm:pt>
    <dgm:pt modelId="{8524BA61-AB27-489E-88E8-74EC0C9C7626}" type="sibTrans" cxnId="{1885784F-D34A-4575-9D08-F6314FE20C61}">
      <dgm:prSet/>
      <dgm:spPr/>
      <dgm:t>
        <a:bodyPr/>
        <a:lstStyle/>
        <a:p>
          <a:endParaRPr lang="ru-RU"/>
        </a:p>
      </dgm:t>
    </dgm:pt>
    <dgm:pt modelId="{9CF4F507-7907-4B7F-BDCD-9971562BA2F6}">
      <dgm:prSet phldrT="[Текст]"/>
      <dgm:spPr/>
      <dgm:t>
        <a:bodyPr/>
        <a:lstStyle/>
        <a:p>
          <a:r>
            <a:rPr lang="uk-UA" dirty="0" smtClean="0"/>
            <a:t>Технологічна галузь 1 година</a:t>
          </a:r>
          <a:endParaRPr lang="ru-RU" dirty="0"/>
        </a:p>
      </dgm:t>
    </dgm:pt>
    <dgm:pt modelId="{63F1F5B2-3B46-4A19-B482-43652774180F}" type="parTrans" cxnId="{A5059A2C-FB0A-4459-813C-742B62D4B808}">
      <dgm:prSet/>
      <dgm:spPr/>
      <dgm:t>
        <a:bodyPr/>
        <a:lstStyle/>
        <a:p>
          <a:endParaRPr lang="ru-RU"/>
        </a:p>
      </dgm:t>
    </dgm:pt>
    <dgm:pt modelId="{157D6049-9191-40E1-8C07-BAEC64DEB250}" type="sibTrans" cxnId="{A5059A2C-FB0A-4459-813C-742B62D4B808}">
      <dgm:prSet/>
      <dgm:spPr/>
      <dgm:t>
        <a:bodyPr/>
        <a:lstStyle/>
        <a:p>
          <a:endParaRPr lang="ru-RU"/>
        </a:p>
      </dgm:t>
    </dgm:pt>
    <dgm:pt modelId="{ACD04F08-F573-496D-898A-700C5AA7C842}">
      <dgm:prSet phldrT="[Текст]"/>
      <dgm:spPr/>
      <dgm:t>
        <a:bodyPr/>
        <a:lstStyle/>
        <a:p>
          <a:r>
            <a:rPr lang="uk-UA" dirty="0" err="1" smtClean="0"/>
            <a:t>Інформатична</a:t>
          </a:r>
          <a:r>
            <a:rPr lang="uk-UA" dirty="0" smtClean="0"/>
            <a:t> галузь 1 година</a:t>
          </a:r>
          <a:endParaRPr lang="ru-RU" dirty="0"/>
        </a:p>
      </dgm:t>
    </dgm:pt>
    <dgm:pt modelId="{7C244905-93C1-487B-B25F-DEFA70B6DC92}" type="parTrans" cxnId="{558D0C12-69C7-43ED-8304-F6C1EF4BD7E6}">
      <dgm:prSet/>
      <dgm:spPr/>
      <dgm:t>
        <a:bodyPr/>
        <a:lstStyle/>
        <a:p>
          <a:endParaRPr lang="ru-RU"/>
        </a:p>
      </dgm:t>
    </dgm:pt>
    <dgm:pt modelId="{6C659AE8-BEBE-42E7-BE54-19B40C35CC21}" type="sibTrans" cxnId="{558D0C12-69C7-43ED-8304-F6C1EF4BD7E6}">
      <dgm:prSet/>
      <dgm:spPr/>
      <dgm:t>
        <a:bodyPr/>
        <a:lstStyle/>
        <a:p>
          <a:endParaRPr lang="ru-RU"/>
        </a:p>
      </dgm:t>
    </dgm:pt>
    <dgm:pt modelId="{794CEBFC-16D8-457D-BA57-13A0B0466FCA}" type="pres">
      <dgm:prSet presAssocID="{E377F39C-605B-4B08-B3A8-2D14C93671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01970B-72EC-48E7-A6E5-4D13070EF62B}" type="pres">
      <dgm:prSet presAssocID="{0B28707E-627B-4169-B376-D35D10EFE917}" presName="centerShape" presStyleLbl="node0" presStyleIdx="0" presStyleCnt="1"/>
      <dgm:spPr/>
      <dgm:t>
        <a:bodyPr/>
        <a:lstStyle/>
        <a:p>
          <a:endParaRPr lang="ru-RU"/>
        </a:p>
      </dgm:t>
    </dgm:pt>
    <dgm:pt modelId="{D9C77269-3B2F-4D86-9001-6CAE6DE0AC01}" type="pres">
      <dgm:prSet presAssocID="{39CC76EE-381B-4B57-A8AC-476A35249889}" presName="Name9" presStyleLbl="parChTrans1D2" presStyleIdx="0" presStyleCnt="7"/>
      <dgm:spPr/>
      <dgm:t>
        <a:bodyPr/>
        <a:lstStyle/>
        <a:p>
          <a:endParaRPr lang="ru-RU"/>
        </a:p>
      </dgm:t>
    </dgm:pt>
    <dgm:pt modelId="{B412B236-5ADA-4EEC-A3BB-7513A2C2948E}" type="pres">
      <dgm:prSet presAssocID="{39CC76EE-381B-4B57-A8AC-476A35249889}" presName="connTx" presStyleLbl="parChTrans1D2" presStyleIdx="0" presStyleCnt="7"/>
      <dgm:spPr/>
      <dgm:t>
        <a:bodyPr/>
        <a:lstStyle/>
        <a:p>
          <a:endParaRPr lang="ru-RU"/>
        </a:p>
      </dgm:t>
    </dgm:pt>
    <dgm:pt modelId="{3344C0F7-E3F6-4303-912D-9CD1054BAF99}" type="pres">
      <dgm:prSet presAssocID="{64019376-98B9-4D05-BEB4-7C5CAAB6B1EA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BD4869-1F1C-4700-B8D8-3EAD8A97616A}" type="pres">
      <dgm:prSet presAssocID="{C8344061-BB13-43C6-B18B-46A8FC9E95EB}" presName="Name9" presStyleLbl="parChTrans1D2" presStyleIdx="1" presStyleCnt="7"/>
      <dgm:spPr/>
      <dgm:t>
        <a:bodyPr/>
        <a:lstStyle/>
        <a:p>
          <a:endParaRPr lang="ru-RU"/>
        </a:p>
      </dgm:t>
    </dgm:pt>
    <dgm:pt modelId="{3794D637-2F2D-4BC2-91B7-05A0AA53ACE3}" type="pres">
      <dgm:prSet presAssocID="{C8344061-BB13-43C6-B18B-46A8FC9E95EB}" presName="connTx" presStyleLbl="parChTrans1D2" presStyleIdx="1" presStyleCnt="7"/>
      <dgm:spPr/>
      <dgm:t>
        <a:bodyPr/>
        <a:lstStyle/>
        <a:p>
          <a:endParaRPr lang="ru-RU"/>
        </a:p>
      </dgm:t>
    </dgm:pt>
    <dgm:pt modelId="{099FDCF9-3B1A-421F-93BD-18AEF4C84049}" type="pres">
      <dgm:prSet presAssocID="{4D29241D-EC77-44AA-AD78-31C14657C87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9A3BE9-4375-4F9C-9559-6477D2B0CF77}" type="pres">
      <dgm:prSet presAssocID="{87A33B2E-901A-4B4B-AE04-DAF43EB6D0A4}" presName="Name9" presStyleLbl="parChTrans1D2" presStyleIdx="2" presStyleCnt="7"/>
      <dgm:spPr/>
      <dgm:t>
        <a:bodyPr/>
        <a:lstStyle/>
        <a:p>
          <a:endParaRPr lang="ru-RU"/>
        </a:p>
      </dgm:t>
    </dgm:pt>
    <dgm:pt modelId="{18B4B8CD-147B-4C06-83B5-86853375C471}" type="pres">
      <dgm:prSet presAssocID="{87A33B2E-901A-4B4B-AE04-DAF43EB6D0A4}" presName="connTx" presStyleLbl="parChTrans1D2" presStyleIdx="2" presStyleCnt="7"/>
      <dgm:spPr/>
      <dgm:t>
        <a:bodyPr/>
        <a:lstStyle/>
        <a:p>
          <a:endParaRPr lang="ru-RU"/>
        </a:p>
      </dgm:t>
    </dgm:pt>
    <dgm:pt modelId="{239C421D-069C-4A8E-86BF-3A45E81716A6}" type="pres">
      <dgm:prSet presAssocID="{BCC082CD-7F55-4C66-886D-E8400B38C21D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2231AA-C2CE-4EC0-A645-BAB0D9F0A608}" type="pres">
      <dgm:prSet presAssocID="{02192742-30DD-4B6C-948F-7CE6D7310E87}" presName="Name9" presStyleLbl="parChTrans1D2" presStyleIdx="3" presStyleCnt="7"/>
      <dgm:spPr/>
      <dgm:t>
        <a:bodyPr/>
        <a:lstStyle/>
        <a:p>
          <a:endParaRPr lang="ru-RU"/>
        </a:p>
      </dgm:t>
    </dgm:pt>
    <dgm:pt modelId="{A588157D-8C2A-453C-949F-4A59438C2412}" type="pres">
      <dgm:prSet presAssocID="{02192742-30DD-4B6C-948F-7CE6D7310E87}" presName="connTx" presStyleLbl="parChTrans1D2" presStyleIdx="3" presStyleCnt="7"/>
      <dgm:spPr/>
      <dgm:t>
        <a:bodyPr/>
        <a:lstStyle/>
        <a:p>
          <a:endParaRPr lang="ru-RU"/>
        </a:p>
      </dgm:t>
    </dgm:pt>
    <dgm:pt modelId="{1FECB016-BCFA-4DD7-A15A-C398BEFB91A5}" type="pres">
      <dgm:prSet presAssocID="{FF046BA4-F8BE-454E-823F-8CC34EFA1D07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800765-7ACF-4833-A78F-EAB55E99302D}" type="pres">
      <dgm:prSet presAssocID="{30DBBA5D-FAD7-42C2-821A-8C81AD8D14C0}" presName="Name9" presStyleLbl="parChTrans1D2" presStyleIdx="4" presStyleCnt="7"/>
      <dgm:spPr/>
      <dgm:t>
        <a:bodyPr/>
        <a:lstStyle/>
        <a:p>
          <a:endParaRPr lang="ru-RU"/>
        </a:p>
      </dgm:t>
    </dgm:pt>
    <dgm:pt modelId="{9CE8FB4B-1B8B-4AAF-8BDE-D16FBE66B8F3}" type="pres">
      <dgm:prSet presAssocID="{30DBBA5D-FAD7-42C2-821A-8C81AD8D14C0}" presName="connTx" presStyleLbl="parChTrans1D2" presStyleIdx="4" presStyleCnt="7"/>
      <dgm:spPr/>
      <dgm:t>
        <a:bodyPr/>
        <a:lstStyle/>
        <a:p>
          <a:endParaRPr lang="ru-RU"/>
        </a:p>
      </dgm:t>
    </dgm:pt>
    <dgm:pt modelId="{A30889BB-B90C-419D-A03D-E704A9C244FE}" type="pres">
      <dgm:prSet presAssocID="{4879E293-A3F4-4E31-99CC-80DF5D39793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BD6CB9-CD70-4F4A-B256-3073D32300FF}" type="pres">
      <dgm:prSet presAssocID="{63F1F5B2-3B46-4A19-B482-43652774180F}" presName="Name9" presStyleLbl="parChTrans1D2" presStyleIdx="5" presStyleCnt="7"/>
      <dgm:spPr/>
      <dgm:t>
        <a:bodyPr/>
        <a:lstStyle/>
        <a:p>
          <a:endParaRPr lang="ru-RU"/>
        </a:p>
      </dgm:t>
    </dgm:pt>
    <dgm:pt modelId="{84154620-9259-4FFD-AE2A-55F41C4C63D8}" type="pres">
      <dgm:prSet presAssocID="{63F1F5B2-3B46-4A19-B482-43652774180F}" presName="connTx" presStyleLbl="parChTrans1D2" presStyleIdx="5" presStyleCnt="7"/>
      <dgm:spPr/>
      <dgm:t>
        <a:bodyPr/>
        <a:lstStyle/>
        <a:p>
          <a:endParaRPr lang="ru-RU"/>
        </a:p>
      </dgm:t>
    </dgm:pt>
    <dgm:pt modelId="{80DF9C7D-4917-4284-A556-95F19B551D7C}" type="pres">
      <dgm:prSet presAssocID="{9CF4F507-7907-4B7F-BDCD-9971562BA2F6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DCF9AC-CB60-48C0-B269-E5DB7423CA9B}" type="pres">
      <dgm:prSet presAssocID="{7C244905-93C1-487B-B25F-DEFA70B6DC92}" presName="Name9" presStyleLbl="parChTrans1D2" presStyleIdx="6" presStyleCnt="7"/>
      <dgm:spPr/>
      <dgm:t>
        <a:bodyPr/>
        <a:lstStyle/>
        <a:p>
          <a:endParaRPr lang="ru-RU"/>
        </a:p>
      </dgm:t>
    </dgm:pt>
    <dgm:pt modelId="{A8947130-5711-46B3-9EFD-1985C7E51779}" type="pres">
      <dgm:prSet presAssocID="{7C244905-93C1-487B-B25F-DEFA70B6DC92}" presName="connTx" presStyleLbl="parChTrans1D2" presStyleIdx="6" presStyleCnt="7"/>
      <dgm:spPr/>
      <dgm:t>
        <a:bodyPr/>
        <a:lstStyle/>
        <a:p>
          <a:endParaRPr lang="ru-RU"/>
        </a:p>
      </dgm:t>
    </dgm:pt>
    <dgm:pt modelId="{1A52BBEC-60E0-4D66-B3A0-B784EAC7D516}" type="pres">
      <dgm:prSet presAssocID="{ACD04F08-F573-496D-898A-700C5AA7C84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85784F-D34A-4575-9D08-F6314FE20C61}" srcId="{0B28707E-627B-4169-B376-D35D10EFE917}" destId="{4879E293-A3F4-4E31-99CC-80DF5D397935}" srcOrd="4" destOrd="0" parTransId="{30DBBA5D-FAD7-42C2-821A-8C81AD8D14C0}" sibTransId="{8524BA61-AB27-489E-88E8-74EC0C9C7626}"/>
    <dgm:cxn modelId="{C221F039-EA72-4C9E-BDC7-CA4F341F12E2}" type="presOf" srcId="{64019376-98B9-4D05-BEB4-7C5CAAB6B1EA}" destId="{3344C0F7-E3F6-4303-912D-9CD1054BAF99}" srcOrd="0" destOrd="0" presId="urn:microsoft.com/office/officeart/2005/8/layout/radial1"/>
    <dgm:cxn modelId="{61AF5BEB-653A-4C88-A078-3628D455B1F7}" srcId="{0B28707E-627B-4169-B376-D35D10EFE917}" destId="{4D29241D-EC77-44AA-AD78-31C14657C87C}" srcOrd="1" destOrd="0" parTransId="{C8344061-BB13-43C6-B18B-46A8FC9E95EB}" sibTransId="{3887C5EC-C042-4FFE-AF48-DD3A218CC5A7}"/>
    <dgm:cxn modelId="{1C21E1B4-F8BB-486E-BA0F-A0AFE872BA5C}" type="presOf" srcId="{7C244905-93C1-487B-B25F-DEFA70B6DC92}" destId="{A8947130-5711-46B3-9EFD-1985C7E51779}" srcOrd="1" destOrd="0" presId="urn:microsoft.com/office/officeart/2005/8/layout/radial1"/>
    <dgm:cxn modelId="{B1494765-516D-430B-A5C1-5957E9D6453D}" type="presOf" srcId="{4879E293-A3F4-4E31-99CC-80DF5D397935}" destId="{A30889BB-B90C-419D-A03D-E704A9C244FE}" srcOrd="0" destOrd="0" presId="urn:microsoft.com/office/officeart/2005/8/layout/radial1"/>
    <dgm:cxn modelId="{4468432F-6BE8-410F-904B-29A2D64FA825}" type="presOf" srcId="{4D29241D-EC77-44AA-AD78-31C14657C87C}" destId="{099FDCF9-3B1A-421F-93BD-18AEF4C84049}" srcOrd="0" destOrd="0" presId="urn:microsoft.com/office/officeart/2005/8/layout/radial1"/>
    <dgm:cxn modelId="{A9A154AF-DDD2-4941-9363-FD02AF9060B9}" srcId="{0B28707E-627B-4169-B376-D35D10EFE917}" destId="{FF046BA4-F8BE-454E-823F-8CC34EFA1D07}" srcOrd="3" destOrd="0" parTransId="{02192742-30DD-4B6C-948F-7CE6D7310E87}" sibTransId="{D91F3C16-79FF-4A1C-B431-83BCA51A8087}"/>
    <dgm:cxn modelId="{11E5165E-E5ED-4B01-B8AF-1B08340A2EF4}" type="presOf" srcId="{39CC76EE-381B-4B57-A8AC-476A35249889}" destId="{B412B236-5ADA-4EEC-A3BB-7513A2C2948E}" srcOrd="1" destOrd="0" presId="urn:microsoft.com/office/officeart/2005/8/layout/radial1"/>
    <dgm:cxn modelId="{68175B0E-3DD5-4A14-A010-213753BB2F0B}" type="presOf" srcId="{02192742-30DD-4B6C-948F-7CE6D7310E87}" destId="{A588157D-8C2A-453C-949F-4A59438C2412}" srcOrd="1" destOrd="0" presId="urn:microsoft.com/office/officeart/2005/8/layout/radial1"/>
    <dgm:cxn modelId="{0D938350-DE6C-47BB-8DF9-CABE16F4E0A2}" type="presOf" srcId="{87A33B2E-901A-4B4B-AE04-DAF43EB6D0A4}" destId="{18B4B8CD-147B-4C06-83B5-86853375C471}" srcOrd="1" destOrd="0" presId="urn:microsoft.com/office/officeart/2005/8/layout/radial1"/>
    <dgm:cxn modelId="{416A65FE-3B97-4901-9AC8-1354688DE753}" type="presOf" srcId="{39CC76EE-381B-4B57-A8AC-476A35249889}" destId="{D9C77269-3B2F-4D86-9001-6CAE6DE0AC01}" srcOrd="0" destOrd="0" presId="urn:microsoft.com/office/officeart/2005/8/layout/radial1"/>
    <dgm:cxn modelId="{33E89225-96A3-44D3-901D-CC3204B7CC0F}" type="presOf" srcId="{30DBBA5D-FAD7-42C2-821A-8C81AD8D14C0}" destId="{DD800765-7ACF-4833-A78F-EAB55E99302D}" srcOrd="0" destOrd="0" presId="urn:microsoft.com/office/officeart/2005/8/layout/radial1"/>
    <dgm:cxn modelId="{421089CC-99AC-4DE7-B440-3B2BA8266277}" srcId="{0B28707E-627B-4169-B376-D35D10EFE917}" destId="{64019376-98B9-4D05-BEB4-7C5CAAB6B1EA}" srcOrd="0" destOrd="0" parTransId="{39CC76EE-381B-4B57-A8AC-476A35249889}" sibTransId="{3252A475-B258-4D16-AD41-63EAD6208FFB}"/>
    <dgm:cxn modelId="{F67446E3-6AB2-47FB-8856-A2CD189C96A2}" type="presOf" srcId="{63F1F5B2-3B46-4A19-B482-43652774180F}" destId="{84154620-9259-4FFD-AE2A-55F41C4C63D8}" srcOrd="1" destOrd="0" presId="urn:microsoft.com/office/officeart/2005/8/layout/radial1"/>
    <dgm:cxn modelId="{87E2318A-C7AC-4C95-B398-5F936ADCC656}" type="presOf" srcId="{30DBBA5D-FAD7-42C2-821A-8C81AD8D14C0}" destId="{9CE8FB4B-1B8B-4AAF-8BDE-D16FBE66B8F3}" srcOrd="1" destOrd="0" presId="urn:microsoft.com/office/officeart/2005/8/layout/radial1"/>
    <dgm:cxn modelId="{D7D4EAE1-ABEB-40B2-99E5-2224D0B326D7}" type="presOf" srcId="{FF046BA4-F8BE-454E-823F-8CC34EFA1D07}" destId="{1FECB016-BCFA-4DD7-A15A-C398BEFB91A5}" srcOrd="0" destOrd="0" presId="urn:microsoft.com/office/officeart/2005/8/layout/radial1"/>
    <dgm:cxn modelId="{D47E0BED-C2F3-4C8A-9EC9-4E9AB418B6C2}" type="presOf" srcId="{0B28707E-627B-4169-B376-D35D10EFE917}" destId="{9801970B-72EC-48E7-A6E5-4D13070EF62B}" srcOrd="0" destOrd="0" presId="urn:microsoft.com/office/officeart/2005/8/layout/radial1"/>
    <dgm:cxn modelId="{FC9EE5EB-F333-45E4-B3C9-928C4CD07E67}" srcId="{E377F39C-605B-4B08-B3A8-2D14C93671BE}" destId="{0B28707E-627B-4169-B376-D35D10EFE917}" srcOrd="0" destOrd="0" parTransId="{71FF2252-21E1-419C-8529-12EAE839967C}" sibTransId="{E6B33D33-999C-4B64-87D7-B4FC5582DE6F}"/>
    <dgm:cxn modelId="{DEAA424C-C4E0-4060-AFF5-C55CB6C86986}" type="presOf" srcId="{C8344061-BB13-43C6-B18B-46A8FC9E95EB}" destId="{3794D637-2F2D-4BC2-91B7-05A0AA53ACE3}" srcOrd="1" destOrd="0" presId="urn:microsoft.com/office/officeart/2005/8/layout/radial1"/>
    <dgm:cxn modelId="{CC516F1C-5049-45AA-9F58-5076C707EB97}" srcId="{0B28707E-627B-4169-B376-D35D10EFE917}" destId="{BCC082CD-7F55-4C66-886D-E8400B38C21D}" srcOrd="2" destOrd="0" parTransId="{87A33B2E-901A-4B4B-AE04-DAF43EB6D0A4}" sibTransId="{6B872B1B-488E-430C-B101-288B047F81C6}"/>
    <dgm:cxn modelId="{3BAD163D-D114-4CB7-B9B8-E837CAD8B8A3}" type="presOf" srcId="{02192742-30DD-4B6C-948F-7CE6D7310E87}" destId="{0E2231AA-C2CE-4EC0-A645-BAB0D9F0A608}" srcOrd="0" destOrd="0" presId="urn:microsoft.com/office/officeart/2005/8/layout/radial1"/>
    <dgm:cxn modelId="{F6C99810-38C9-4A0D-9E84-CA29AF3E7555}" type="presOf" srcId="{E377F39C-605B-4B08-B3A8-2D14C93671BE}" destId="{794CEBFC-16D8-457D-BA57-13A0B0466FCA}" srcOrd="0" destOrd="0" presId="urn:microsoft.com/office/officeart/2005/8/layout/radial1"/>
    <dgm:cxn modelId="{69CC359F-3950-4145-8EB3-BD34F86C2A9C}" type="presOf" srcId="{9CF4F507-7907-4B7F-BDCD-9971562BA2F6}" destId="{80DF9C7D-4917-4284-A556-95F19B551D7C}" srcOrd="0" destOrd="0" presId="urn:microsoft.com/office/officeart/2005/8/layout/radial1"/>
    <dgm:cxn modelId="{61D45F02-C27C-456D-AFCF-6AB3835A3DBC}" type="presOf" srcId="{63F1F5B2-3B46-4A19-B482-43652774180F}" destId="{ACBD6CB9-CD70-4F4A-B256-3073D32300FF}" srcOrd="0" destOrd="0" presId="urn:microsoft.com/office/officeart/2005/8/layout/radial1"/>
    <dgm:cxn modelId="{F0CC054C-C90B-428A-A755-71AFD65ED0B7}" type="presOf" srcId="{BCC082CD-7F55-4C66-886D-E8400B38C21D}" destId="{239C421D-069C-4A8E-86BF-3A45E81716A6}" srcOrd="0" destOrd="0" presId="urn:microsoft.com/office/officeart/2005/8/layout/radial1"/>
    <dgm:cxn modelId="{1241CA91-B61E-497D-A505-18FAF3C237B3}" type="presOf" srcId="{C8344061-BB13-43C6-B18B-46A8FC9E95EB}" destId="{71BD4869-1F1C-4700-B8D8-3EAD8A97616A}" srcOrd="0" destOrd="0" presId="urn:microsoft.com/office/officeart/2005/8/layout/radial1"/>
    <dgm:cxn modelId="{A5059A2C-FB0A-4459-813C-742B62D4B808}" srcId="{0B28707E-627B-4169-B376-D35D10EFE917}" destId="{9CF4F507-7907-4B7F-BDCD-9971562BA2F6}" srcOrd="5" destOrd="0" parTransId="{63F1F5B2-3B46-4A19-B482-43652774180F}" sibTransId="{157D6049-9191-40E1-8C07-BAEC64DEB250}"/>
    <dgm:cxn modelId="{489C8D95-A81B-42AC-9960-30D1C75896A3}" type="presOf" srcId="{7C244905-93C1-487B-B25F-DEFA70B6DC92}" destId="{AFDCF9AC-CB60-48C0-B269-E5DB7423CA9B}" srcOrd="0" destOrd="0" presId="urn:microsoft.com/office/officeart/2005/8/layout/radial1"/>
    <dgm:cxn modelId="{558D0C12-69C7-43ED-8304-F6C1EF4BD7E6}" srcId="{0B28707E-627B-4169-B376-D35D10EFE917}" destId="{ACD04F08-F573-496D-898A-700C5AA7C842}" srcOrd="6" destOrd="0" parTransId="{7C244905-93C1-487B-B25F-DEFA70B6DC92}" sibTransId="{6C659AE8-BEBE-42E7-BE54-19B40C35CC21}"/>
    <dgm:cxn modelId="{6EC0563E-60E3-4D4E-A23B-36A25DBA3BAD}" type="presOf" srcId="{ACD04F08-F573-496D-898A-700C5AA7C842}" destId="{1A52BBEC-60E0-4D66-B3A0-B784EAC7D516}" srcOrd="0" destOrd="0" presId="urn:microsoft.com/office/officeart/2005/8/layout/radial1"/>
    <dgm:cxn modelId="{442BB6AA-C0F4-49D1-9EC3-AB59AB39FDBA}" type="presOf" srcId="{87A33B2E-901A-4B4B-AE04-DAF43EB6D0A4}" destId="{129A3BE9-4375-4F9C-9559-6477D2B0CF77}" srcOrd="0" destOrd="0" presId="urn:microsoft.com/office/officeart/2005/8/layout/radial1"/>
    <dgm:cxn modelId="{57F0B5EA-6CCB-4311-A868-89C25798655E}" type="presParOf" srcId="{794CEBFC-16D8-457D-BA57-13A0B0466FCA}" destId="{9801970B-72EC-48E7-A6E5-4D13070EF62B}" srcOrd="0" destOrd="0" presId="urn:microsoft.com/office/officeart/2005/8/layout/radial1"/>
    <dgm:cxn modelId="{D41621C8-2E92-4AED-97AF-66CA4DBBDF87}" type="presParOf" srcId="{794CEBFC-16D8-457D-BA57-13A0B0466FCA}" destId="{D9C77269-3B2F-4D86-9001-6CAE6DE0AC01}" srcOrd="1" destOrd="0" presId="urn:microsoft.com/office/officeart/2005/8/layout/radial1"/>
    <dgm:cxn modelId="{0C237C04-D358-4FC6-BA45-763CBCB0564A}" type="presParOf" srcId="{D9C77269-3B2F-4D86-9001-6CAE6DE0AC01}" destId="{B412B236-5ADA-4EEC-A3BB-7513A2C2948E}" srcOrd="0" destOrd="0" presId="urn:microsoft.com/office/officeart/2005/8/layout/radial1"/>
    <dgm:cxn modelId="{B7A5CC84-DCA3-4362-A890-D126774CD50A}" type="presParOf" srcId="{794CEBFC-16D8-457D-BA57-13A0B0466FCA}" destId="{3344C0F7-E3F6-4303-912D-9CD1054BAF99}" srcOrd="2" destOrd="0" presId="urn:microsoft.com/office/officeart/2005/8/layout/radial1"/>
    <dgm:cxn modelId="{E9AB37AA-C5EF-4FE6-A0E0-C360E08F51EF}" type="presParOf" srcId="{794CEBFC-16D8-457D-BA57-13A0B0466FCA}" destId="{71BD4869-1F1C-4700-B8D8-3EAD8A97616A}" srcOrd="3" destOrd="0" presId="urn:microsoft.com/office/officeart/2005/8/layout/radial1"/>
    <dgm:cxn modelId="{7D492401-21DD-4B30-A6C5-3E5D1B6B5A33}" type="presParOf" srcId="{71BD4869-1F1C-4700-B8D8-3EAD8A97616A}" destId="{3794D637-2F2D-4BC2-91B7-05A0AA53ACE3}" srcOrd="0" destOrd="0" presId="urn:microsoft.com/office/officeart/2005/8/layout/radial1"/>
    <dgm:cxn modelId="{72C51EB5-BEA1-44B6-A502-C95D2EBE4286}" type="presParOf" srcId="{794CEBFC-16D8-457D-BA57-13A0B0466FCA}" destId="{099FDCF9-3B1A-421F-93BD-18AEF4C84049}" srcOrd="4" destOrd="0" presId="urn:microsoft.com/office/officeart/2005/8/layout/radial1"/>
    <dgm:cxn modelId="{85919473-095D-491D-A9AE-B910CE631686}" type="presParOf" srcId="{794CEBFC-16D8-457D-BA57-13A0B0466FCA}" destId="{129A3BE9-4375-4F9C-9559-6477D2B0CF77}" srcOrd="5" destOrd="0" presId="urn:microsoft.com/office/officeart/2005/8/layout/radial1"/>
    <dgm:cxn modelId="{CF2F56EF-C05C-414A-B0D7-83431C86E897}" type="presParOf" srcId="{129A3BE9-4375-4F9C-9559-6477D2B0CF77}" destId="{18B4B8CD-147B-4C06-83B5-86853375C471}" srcOrd="0" destOrd="0" presId="urn:microsoft.com/office/officeart/2005/8/layout/radial1"/>
    <dgm:cxn modelId="{30796400-AC03-448F-B289-8C55EADF73A8}" type="presParOf" srcId="{794CEBFC-16D8-457D-BA57-13A0B0466FCA}" destId="{239C421D-069C-4A8E-86BF-3A45E81716A6}" srcOrd="6" destOrd="0" presId="urn:microsoft.com/office/officeart/2005/8/layout/radial1"/>
    <dgm:cxn modelId="{7AE826CA-C371-49D1-B43E-38BF69710031}" type="presParOf" srcId="{794CEBFC-16D8-457D-BA57-13A0B0466FCA}" destId="{0E2231AA-C2CE-4EC0-A645-BAB0D9F0A608}" srcOrd="7" destOrd="0" presId="urn:microsoft.com/office/officeart/2005/8/layout/radial1"/>
    <dgm:cxn modelId="{0C2F3A83-F3A7-4D7C-A27E-BAE5EC3CA07C}" type="presParOf" srcId="{0E2231AA-C2CE-4EC0-A645-BAB0D9F0A608}" destId="{A588157D-8C2A-453C-949F-4A59438C2412}" srcOrd="0" destOrd="0" presId="urn:microsoft.com/office/officeart/2005/8/layout/radial1"/>
    <dgm:cxn modelId="{E33A9B5F-2B4D-46D8-AEB7-B731384008B0}" type="presParOf" srcId="{794CEBFC-16D8-457D-BA57-13A0B0466FCA}" destId="{1FECB016-BCFA-4DD7-A15A-C398BEFB91A5}" srcOrd="8" destOrd="0" presId="urn:microsoft.com/office/officeart/2005/8/layout/radial1"/>
    <dgm:cxn modelId="{5B047264-C509-4810-A10D-9F4E8CFB8D9C}" type="presParOf" srcId="{794CEBFC-16D8-457D-BA57-13A0B0466FCA}" destId="{DD800765-7ACF-4833-A78F-EAB55E99302D}" srcOrd="9" destOrd="0" presId="urn:microsoft.com/office/officeart/2005/8/layout/radial1"/>
    <dgm:cxn modelId="{9C781090-AADA-4E47-B2C0-6E8103D057D7}" type="presParOf" srcId="{DD800765-7ACF-4833-A78F-EAB55E99302D}" destId="{9CE8FB4B-1B8B-4AAF-8BDE-D16FBE66B8F3}" srcOrd="0" destOrd="0" presId="urn:microsoft.com/office/officeart/2005/8/layout/radial1"/>
    <dgm:cxn modelId="{E3B6C4D6-6584-42B0-8967-39DBC4DE9789}" type="presParOf" srcId="{794CEBFC-16D8-457D-BA57-13A0B0466FCA}" destId="{A30889BB-B90C-419D-A03D-E704A9C244FE}" srcOrd="10" destOrd="0" presId="urn:microsoft.com/office/officeart/2005/8/layout/radial1"/>
    <dgm:cxn modelId="{AA06FBA4-4888-462F-B394-2A8FC85E41B7}" type="presParOf" srcId="{794CEBFC-16D8-457D-BA57-13A0B0466FCA}" destId="{ACBD6CB9-CD70-4F4A-B256-3073D32300FF}" srcOrd="11" destOrd="0" presId="urn:microsoft.com/office/officeart/2005/8/layout/radial1"/>
    <dgm:cxn modelId="{91B188A9-B4AE-44C1-887D-59C0BF796300}" type="presParOf" srcId="{ACBD6CB9-CD70-4F4A-B256-3073D32300FF}" destId="{84154620-9259-4FFD-AE2A-55F41C4C63D8}" srcOrd="0" destOrd="0" presId="urn:microsoft.com/office/officeart/2005/8/layout/radial1"/>
    <dgm:cxn modelId="{CD66E23F-C94B-4B1F-9C32-1FB3C193E7BA}" type="presParOf" srcId="{794CEBFC-16D8-457D-BA57-13A0B0466FCA}" destId="{80DF9C7D-4917-4284-A556-95F19B551D7C}" srcOrd="12" destOrd="0" presId="urn:microsoft.com/office/officeart/2005/8/layout/radial1"/>
    <dgm:cxn modelId="{27521785-AC9D-4B55-97F1-9E9266FE9481}" type="presParOf" srcId="{794CEBFC-16D8-457D-BA57-13A0B0466FCA}" destId="{AFDCF9AC-CB60-48C0-B269-E5DB7423CA9B}" srcOrd="13" destOrd="0" presId="urn:microsoft.com/office/officeart/2005/8/layout/radial1"/>
    <dgm:cxn modelId="{E52338C4-3943-4A19-9CAF-41F8498D47CE}" type="presParOf" srcId="{AFDCF9AC-CB60-48C0-B269-E5DB7423CA9B}" destId="{A8947130-5711-46B3-9EFD-1985C7E51779}" srcOrd="0" destOrd="0" presId="urn:microsoft.com/office/officeart/2005/8/layout/radial1"/>
    <dgm:cxn modelId="{8B4137FA-4136-4889-96D6-8115B2310658}" type="presParOf" srcId="{794CEBFC-16D8-457D-BA57-13A0B0466FCA}" destId="{1A52BBEC-60E0-4D66-B3A0-B784EAC7D516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1C91B8C5-8EA5-451C-B7B2-E60A9121BBEE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375DFCE-C6FC-4FF9-9AD9-1705895A4A78}">
      <dgm:prSet phldrT="[Текст]"/>
      <dgm:spPr/>
      <dgm:t>
        <a:bodyPr/>
        <a:lstStyle/>
        <a:p>
          <a:r>
            <a:rPr lang="uk-UA" dirty="0" smtClean="0"/>
            <a:t>Зміни (02.09- 27.09)</a:t>
          </a:r>
          <a:endParaRPr lang="ru-RU" dirty="0"/>
        </a:p>
      </dgm:t>
    </dgm:pt>
    <dgm:pt modelId="{8DE21BE1-7701-4668-A775-66D454CA2939}" type="parTrans" cxnId="{BD795528-ECCC-4D04-9E99-249F348AB9F9}">
      <dgm:prSet/>
      <dgm:spPr/>
      <dgm:t>
        <a:bodyPr/>
        <a:lstStyle/>
        <a:p>
          <a:endParaRPr lang="ru-RU"/>
        </a:p>
      </dgm:t>
    </dgm:pt>
    <dgm:pt modelId="{B9D0677C-BEF8-4BFD-8304-3F8CDB3BBF38}" type="sibTrans" cxnId="{BD795528-ECCC-4D04-9E99-249F348AB9F9}">
      <dgm:prSet/>
      <dgm:spPr/>
      <dgm:t>
        <a:bodyPr/>
        <a:lstStyle/>
        <a:p>
          <a:endParaRPr lang="ru-RU"/>
        </a:p>
      </dgm:t>
    </dgm:pt>
    <dgm:pt modelId="{8CA25419-4E19-4620-B1D1-ECD56AD99A98}">
      <dgm:prSet phldrT="[Текст]"/>
      <dgm:spPr/>
      <dgm:t>
        <a:bodyPr/>
        <a:lstStyle/>
        <a:p>
          <a:r>
            <a:rPr lang="uk-UA" dirty="0" smtClean="0"/>
            <a:t>Способи пізнання (30.09  -18.10)</a:t>
          </a:r>
          <a:endParaRPr lang="ru-RU" dirty="0"/>
        </a:p>
      </dgm:t>
    </dgm:pt>
    <dgm:pt modelId="{42A89E00-B23A-4525-A7CB-DE93BA1E7753}" type="parTrans" cxnId="{3AE7CDE6-1AA5-4420-9BE3-790ABC547085}">
      <dgm:prSet/>
      <dgm:spPr/>
      <dgm:t>
        <a:bodyPr/>
        <a:lstStyle/>
        <a:p>
          <a:endParaRPr lang="ru-RU"/>
        </a:p>
      </dgm:t>
    </dgm:pt>
    <dgm:pt modelId="{88897DC6-CBFE-4DFC-B512-D3ACAD4D14DE}" type="sibTrans" cxnId="{3AE7CDE6-1AA5-4420-9BE3-790ABC547085}">
      <dgm:prSet/>
      <dgm:spPr/>
      <dgm:t>
        <a:bodyPr/>
        <a:lstStyle/>
        <a:p>
          <a:endParaRPr lang="ru-RU"/>
        </a:p>
      </dgm:t>
    </dgm:pt>
    <dgm:pt modelId="{CECCA66E-1E2C-49C8-9C7D-5BAD2B14D620}">
      <dgm:prSet phldrT="[Текст]"/>
      <dgm:spPr/>
      <dgm:t>
        <a:bodyPr/>
        <a:lstStyle/>
        <a:p>
          <a:r>
            <a:rPr lang="uk-UA" dirty="0" smtClean="0"/>
            <a:t>Територія (21.10-22.11)</a:t>
          </a:r>
          <a:endParaRPr lang="ru-RU" dirty="0"/>
        </a:p>
      </dgm:t>
    </dgm:pt>
    <dgm:pt modelId="{4E291BF5-24AE-4DDE-AE23-818FA13A7D91}" type="parTrans" cxnId="{3123E46E-52F1-4123-9106-45A14674DAEC}">
      <dgm:prSet/>
      <dgm:spPr/>
      <dgm:t>
        <a:bodyPr/>
        <a:lstStyle/>
        <a:p>
          <a:endParaRPr lang="ru-RU"/>
        </a:p>
      </dgm:t>
    </dgm:pt>
    <dgm:pt modelId="{7B5D70F6-1696-4E5A-810A-4CFBAE4587A9}" type="sibTrans" cxnId="{3123E46E-52F1-4123-9106-45A14674DAEC}">
      <dgm:prSet/>
      <dgm:spPr/>
      <dgm:t>
        <a:bodyPr/>
        <a:lstStyle/>
        <a:p>
          <a:endParaRPr lang="ru-RU"/>
        </a:p>
      </dgm:t>
    </dgm:pt>
    <dgm:pt modelId="{69EB1F9E-F461-476F-A8BF-A32EEA86B4A2}">
      <dgm:prSet phldrT="[Текст]"/>
      <dgm:spPr/>
      <dgm:t>
        <a:bodyPr/>
        <a:lstStyle/>
        <a:p>
          <a:r>
            <a:rPr lang="uk-UA" dirty="0" smtClean="0"/>
            <a:t>Спільнота (25.11 – 24.01)</a:t>
          </a:r>
          <a:endParaRPr lang="ru-RU" dirty="0"/>
        </a:p>
      </dgm:t>
    </dgm:pt>
    <dgm:pt modelId="{57D6398C-45F7-4114-93A0-450151781EB3}" type="parTrans" cxnId="{65A0DC1C-071F-4543-8109-AB359405AD07}">
      <dgm:prSet/>
      <dgm:spPr/>
      <dgm:t>
        <a:bodyPr/>
        <a:lstStyle/>
        <a:p>
          <a:endParaRPr lang="ru-RU"/>
        </a:p>
      </dgm:t>
    </dgm:pt>
    <dgm:pt modelId="{97CB220C-8B23-4E8B-A239-46C8187CDEB4}" type="sibTrans" cxnId="{65A0DC1C-071F-4543-8109-AB359405AD07}">
      <dgm:prSet/>
      <dgm:spPr/>
      <dgm:t>
        <a:bodyPr/>
        <a:lstStyle/>
        <a:p>
          <a:endParaRPr lang="ru-RU"/>
        </a:p>
      </dgm:t>
    </dgm:pt>
    <dgm:pt modelId="{81BDF2FD-1A33-4390-9550-7BB347A39DC6}">
      <dgm:prSet phldrT="[Текст]"/>
      <dgm:spPr/>
      <dgm:t>
        <a:bodyPr/>
        <a:lstStyle/>
        <a:p>
          <a:r>
            <a:rPr lang="uk-UA" dirty="0" smtClean="0"/>
            <a:t>Вартість і цінність (27.01 -14.02)</a:t>
          </a:r>
          <a:endParaRPr lang="ru-RU" dirty="0"/>
        </a:p>
      </dgm:t>
    </dgm:pt>
    <dgm:pt modelId="{5400E3EC-2010-4F4A-ACF2-253D0659BFD1}" type="parTrans" cxnId="{35262127-D721-40EE-87BB-1A73261CD144}">
      <dgm:prSet/>
      <dgm:spPr/>
      <dgm:t>
        <a:bodyPr/>
        <a:lstStyle/>
        <a:p>
          <a:endParaRPr lang="ru-RU"/>
        </a:p>
      </dgm:t>
    </dgm:pt>
    <dgm:pt modelId="{FFA6F251-83A2-4797-8F20-E3986CCDBB1E}" type="sibTrans" cxnId="{35262127-D721-40EE-87BB-1A73261CD144}">
      <dgm:prSet/>
      <dgm:spPr/>
      <dgm:t>
        <a:bodyPr/>
        <a:lstStyle/>
        <a:p>
          <a:endParaRPr lang="ru-RU"/>
        </a:p>
      </dgm:t>
    </dgm:pt>
    <dgm:pt modelId="{8D31E349-C13B-438F-9DE1-F7C50DBA092F}">
      <dgm:prSet phldrT="[Текст]"/>
      <dgm:spPr/>
      <dgm:t>
        <a:bodyPr/>
        <a:lstStyle/>
        <a:p>
          <a:r>
            <a:rPr lang="uk-UA" dirty="0" err="1" smtClean="0"/>
            <a:t>Хочу-</a:t>
          </a:r>
          <a:r>
            <a:rPr lang="uk-UA" dirty="0" smtClean="0"/>
            <a:t> </a:t>
          </a:r>
          <a:r>
            <a:rPr lang="uk-UA" dirty="0" err="1" smtClean="0"/>
            <a:t>можу-</a:t>
          </a:r>
          <a:r>
            <a:rPr lang="uk-UA" dirty="0" smtClean="0"/>
            <a:t> треба (17.02- 06.03)</a:t>
          </a:r>
          <a:endParaRPr lang="ru-RU" dirty="0"/>
        </a:p>
      </dgm:t>
    </dgm:pt>
    <dgm:pt modelId="{93C0966C-B795-4163-A7C0-ABA8242758C5}" type="parTrans" cxnId="{20A4AC31-E907-46AD-B2D1-25594E9263E0}">
      <dgm:prSet/>
      <dgm:spPr/>
      <dgm:t>
        <a:bodyPr/>
        <a:lstStyle/>
        <a:p>
          <a:endParaRPr lang="ru-RU"/>
        </a:p>
      </dgm:t>
    </dgm:pt>
    <dgm:pt modelId="{99BDB1CE-B9AC-4A4E-9AB3-3AFB212974FB}" type="sibTrans" cxnId="{20A4AC31-E907-46AD-B2D1-25594E9263E0}">
      <dgm:prSet/>
      <dgm:spPr/>
      <dgm:t>
        <a:bodyPr/>
        <a:lstStyle/>
        <a:p>
          <a:endParaRPr lang="ru-RU"/>
        </a:p>
      </dgm:t>
    </dgm:pt>
    <dgm:pt modelId="{EB60780F-8628-47D9-A6F2-47990420D9EB}">
      <dgm:prSet phldrT="[Текст]"/>
      <dgm:spPr/>
      <dgm:t>
        <a:bodyPr/>
        <a:lstStyle/>
        <a:p>
          <a:r>
            <a:rPr lang="uk-UA" dirty="0" smtClean="0"/>
            <a:t>Ідеї – винаходи – відкриття (09.03.-03.04)</a:t>
          </a:r>
          <a:endParaRPr lang="ru-RU" dirty="0"/>
        </a:p>
      </dgm:t>
    </dgm:pt>
    <dgm:pt modelId="{3E293C38-D533-4365-A9A9-D2D944D746E7}" type="parTrans" cxnId="{5DFC3FFB-DE69-4118-AE3E-40AA0B480D2B}">
      <dgm:prSet/>
      <dgm:spPr/>
      <dgm:t>
        <a:bodyPr/>
        <a:lstStyle/>
        <a:p>
          <a:endParaRPr lang="ru-RU"/>
        </a:p>
      </dgm:t>
    </dgm:pt>
    <dgm:pt modelId="{9DCDBCBE-3589-4522-8B6C-2F6849B89EDE}" type="sibTrans" cxnId="{5DFC3FFB-DE69-4118-AE3E-40AA0B480D2B}">
      <dgm:prSet/>
      <dgm:spPr/>
      <dgm:t>
        <a:bodyPr/>
        <a:lstStyle/>
        <a:p>
          <a:endParaRPr lang="ru-RU"/>
        </a:p>
      </dgm:t>
    </dgm:pt>
    <dgm:pt modelId="{1718C03D-DA83-459E-B960-1266D5E6F5E3}">
      <dgm:prSet phldrT="[Текст]"/>
      <dgm:spPr/>
      <dgm:t>
        <a:bodyPr/>
        <a:lstStyle/>
        <a:p>
          <a:r>
            <a:rPr lang="uk-UA" dirty="0" smtClean="0"/>
            <a:t>Рух і час (06.04 – 24.04)</a:t>
          </a:r>
          <a:endParaRPr lang="ru-RU" dirty="0"/>
        </a:p>
      </dgm:t>
    </dgm:pt>
    <dgm:pt modelId="{53AD3AC1-67D8-492E-A3A3-0CEEFB22773B}" type="parTrans" cxnId="{2888A40A-1DFA-4DE4-8B83-C23F7A40FB12}">
      <dgm:prSet/>
      <dgm:spPr/>
      <dgm:t>
        <a:bodyPr/>
        <a:lstStyle/>
        <a:p>
          <a:endParaRPr lang="ru-RU"/>
        </a:p>
      </dgm:t>
    </dgm:pt>
    <dgm:pt modelId="{2761CD7C-3CFB-4877-99CD-AB51E6A74BEF}" type="sibTrans" cxnId="{2888A40A-1DFA-4DE4-8B83-C23F7A40FB12}">
      <dgm:prSet/>
      <dgm:spPr/>
      <dgm:t>
        <a:bodyPr/>
        <a:lstStyle/>
        <a:p>
          <a:endParaRPr lang="ru-RU"/>
        </a:p>
      </dgm:t>
    </dgm:pt>
    <dgm:pt modelId="{16490144-3FE8-4F59-9EEA-2F345C5E43B5}">
      <dgm:prSet phldrT="[Текст]"/>
      <dgm:spPr/>
      <dgm:t>
        <a:bodyPr/>
        <a:lstStyle/>
        <a:p>
          <a:r>
            <a:rPr lang="uk-UA" dirty="0" smtClean="0"/>
            <a:t>Все пов’язано з усім (27.04 – 22.05)</a:t>
          </a:r>
          <a:endParaRPr lang="ru-RU" dirty="0"/>
        </a:p>
      </dgm:t>
    </dgm:pt>
    <dgm:pt modelId="{06425C87-2658-4358-9DFF-65515BEC086E}" type="parTrans" cxnId="{432F5F94-9669-4120-8C39-FCD56B1BC5B6}">
      <dgm:prSet/>
      <dgm:spPr/>
      <dgm:t>
        <a:bodyPr/>
        <a:lstStyle/>
        <a:p>
          <a:endParaRPr lang="ru-RU"/>
        </a:p>
      </dgm:t>
    </dgm:pt>
    <dgm:pt modelId="{3E2F0163-2ABA-45A8-8FA0-DD79738F26A8}" type="sibTrans" cxnId="{432F5F94-9669-4120-8C39-FCD56B1BC5B6}">
      <dgm:prSet/>
      <dgm:spPr/>
      <dgm:t>
        <a:bodyPr/>
        <a:lstStyle/>
        <a:p>
          <a:endParaRPr lang="ru-RU"/>
        </a:p>
      </dgm:t>
    </dgm:pt>
    <dgm:pt modelId="{37B10343-08EF-41DA-85AF-EF9707C858FB}" type="pres">
      <dgm:prSet presAssocID="{1C91B8C5-8EA5-451C-B7B2-E60A9121BBE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869EA6-E2FD-4B07-9D62-D7BA5412891E}" type="pres">
      <dgm:prSet presAssocID="{E375DFCE-C6FC-4FF9-9AD9-1705895A4A78}" presName="composite" presStyleCnt="0"/>
      <dgm:spPr/>
    </dgm:pt>
    <dgm:pt modelId="{CC56C5DD-4D89-4EE2-BB3A-FAF3AD344BCD}" type="pres">
      <dgm:prSet presAssocID="{E375DFCE-C6FC-4FF9-9AD9-1705895A4A78}" presName="imgShp" presStyleLbl="fgImgPlace1" presStyleIdx="0" presStyleCnt="9"/>
      <dgm:spPr/>
    </dgm:pt>
    <dgm:pt modelId="{98DC4A21-CC59-45C4-9CDE-A3BEE6C22D4C}" type="pres">
      <dgm:prSet presAssocID="{E375DFCE-C6FC-4FF9-9AD9-1705895A4A78}" presName="txShp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8C793D-90F2-466A-85A7-2A000D778524}" type="pres">
      <dgm:prSet presAssocID="{B9D0677C-BEF8-4BFD-8304-3F8CDB3BBF38}" presName="spacing" presStyleCnt="0"/>
      <dgm:spPr/>
    </dgm:pt>
    <dgm:pt modelId="{F9056CF9-AF5C-4CD3-A612-D275AA2FDE4C}" type="pres">
      <dgm:prSet presAssocID="{8CA25419-4E19-4620-B1D1-ECD56AD99A98}" presName="composite" presStyleCnt="0"/>
      <dgm:spPr/>
    </dgm:pt>
    <dgm:pt modelId="{7984D2DB-5AC8-42E7-B902-FBCB18011E86}" type="pres">
      <dgm:prSet presAssocID="{8CA25419-4E19-4620-B1D1-ECD56AD99A98}" presName="imgShp" presStyleLbl="fgImgPlace1" presStyleIdx="1" presStyleCnt="9"/>
      <dgm:spPr/>
    </dgm:pt>
    <dgm:pt modelId="{DE12C0FA-1BCD-40B2-87AD-1B12F24E17C2}" type="pres">
      <dgm:prSet presAssocID="{8CA25419-4E19-4620-B1D1-ECD56AD99A98}" presName="txShp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0C7E4E-2ECA-4E1D-8ACB-68225FA8AFAE}" type="pres">
      <dgm:prSet presAssocID="{88897DC6-CBFE-4DFC-B512-D3ACAD4D14DE}" presName="spacing" presStyleCnt="0"/>
      <dgm:spPr/>
    </dgm:pt>
    <dgm:pt modelId="{FECE782E-051E-46C9-BE9D-41C413083FB5}" type="pres">
      <dgm:prSet presAssocID="{CECCA66E-1E2C-49C8-9C7D-5BAD2B14D620}" presName="composite" presStyleCnt="0"/>
      <dgm:spPr/>
    </dgm:pt>
    <dgm:pt modelId="{8E90D00C-18F9-43DD-8292-EF2D28ACE4AA}" type="pres">
      <dgm:prSet presAssocID="{CECCA66E-1E2C-49C8-9C7D-5BAD2B14D620}" presName="imgShp" presStyleLbl="fgImgPlace1" presStyleIdx="2" presStyleCnt="9"/>
      <dgm:spPr/>
    </dgm:pt>
    <dgm:pt modelId="{BBD37FB4-2F37-472F-962E-8E8FF76AA66D}" type="pres">
      <dgm:prSet presAssocID="{CECCA66E-1E2C-49C8-9C7D-5BAD2B14D620}" presName="txShp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5F8652-35BF-46E9-92D0-68254475C8AA}" type="pres">
      <dgm:prSet presAssocID="{7B5D70F6-1696-4E5A-810A-4CFBAE4587A9}" presName="spacing" presStyleCnt="0"/>
      <dgm:spPr/>
    </dgm:pt>
    <dgm:pt modelId="{A731E73F-ECD7-4C01-A98C-52C5ED91D7C5}" type="pres">
      <dgm:prSet presAssocID="{69EB1F9E-F461-476F-A8BF-A32EEA86B4A2}" presName="composite" presStyleCnt="0"/>
      <dgm:spPr/>
    </dgm:pt>
    <dgm:pt modelId="{C1BC5433-8279-479B-A8FC-BC122B4AEACA}" type="pres">
      <dgm:prSet presAssocID="{69EB1F9E-F461-476F-A8BF-A32EEA86B4A2}" presName="imgShp" presStyleLbl="fgImgPlace1" presStyleIdx="3" presStyleCnt="9"/>
      <dgm:spPr/>
    </dgm:pt>
    <dgm:pt modelId="{E744A2E8-42EE-457C-AAEC-CB89C88AED1B}" type="pres">
      <dgm:prSet presAssocID="{69EB1F9E-F461-476F-A8BF-A32EEA86B4A2}" presName="txShp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B2E138-E683-4CA0-A72D-C50672D52B5F}" type="pres">
      <dgm:prSet presAssocID="{97CB220C-8B23-4E8B-A239-46C8187CDEB4}" presName="spacing" presStyleCnt="0"/>
      <dgm:spPr/>
    </dgm:pt>
    <dgm:pt modelId="{0110334E-BE07-46B9-BF33-47C976FDCD32}" type="pres">
      <dgm:prSet presAssocID="{81BDF2FD-1A33-4390-9550-7BB347A39DC6}" presName="composite" presStyleCnt="0"/>
      <dgm:spPr/>
    </dgm:pt>
    <dgm:pt modelId="{D2CB5681-7FA4-434A-98C7-D6FBC911F04C}" type="pres">
      <dgm:prSet presAssocID="{81BDF2FD-1A33-4390-9550-7BB347A39DC6}" presName="imgShp" presStyleLbl="fgImgPlace1" presStyleIdx="4" presStyleCnt="9"/>
      <dgm:spPr/>
    </dgm:pt>
    <dgm:pt modelId="{3D0DF86B-47CA-4A88-A98C-E5FC8EAC8091}" type="pres">
      <dgm:prSet presAssocID="{81BDF2FD-1A33-4390-9550-7BB347A39DC6}" presName="txShp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FEFD45-23E6-4CBA-B6D4-4406DA0523B5}" type="pres">
      <dgm:prSet presAssocID="{FFA6F251-83A2-4797-8F20-E3986CCDBB1E}" presName="spacing" presStyleCnt="0"/>
      <dgm:spPr/>
    </dgm:pt>
    <dgm:pt modelId="{C8867B9A-3CFC-4364-AB85-00BE45796D8B}" type="pres">
      <dgm:prSet presAssocID="{8D31E349-C13B-438F-9DE1-F7C50DBA092F}" presName="composite" presStyleCnt="0"/>
      <dgm:spPr/>
    </dgm:pt>
    <dgm:pt modelId="{55277759-1414-4BF0-82DD-04A066CB51DC}" type="pres">
      <dgm:prSet presAssocID="{8D31E349-C13B-438F-9DE1-F7C50DBA092F}" presName="imgShp" presStyleLbl="fgImgPlace1" presStyleIdx="5" presStyleCnt="9"/>
      <dgm:spPr/>
    </dgm:pt>
    <dgm:pt modelId="{6532D17A-C517-4FA4-AE4F-168EEED555E7}" type="pres">
      <dgm:prSet presAssocID="{8D31E349-C13B-438F-9DE1-F7C50DBA092F}" presName="txShp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A4D36F-C5F1-4890-8093-B9A7C8638490}" type="pres">
      <dgm:prSet presAssocID="{99BDB1CE-B9AC-4A4E-9AB3-3AFB212974FB}" presName="spacing" presStyleCnt="0"/>
      <dgm:spPr/>
    </dgm:pt>
    <dgm:pt modelId="{2DFB5467-8F79-46CE-AF31-2C1A8D00E796}" type="pres">
      <dgm:prSet presAssocID="{EB60780F-8628-47D9-A6F2-47990420D9EB}" presName="composite" presStyleCnt="0"/>
      <dgm:spPr/>
    </dgm:pt>
    <dgm:pt modelId="{CB35C267-66C7-4577-ADA8-F634C8C8F189}" type="pres">
      <dgm:prSet presAssocID="{EB60780F-8628-47D9-A6F2-47990420D9EB}" presName="imgShp" presStyleLbl="fgImgPlace1" presStyleIdx="6" presStyleCnt="9"/>
      <dgm:spPr/>
    </dgm:pt>
    <dgm:pt modelId="{E97CD9B4-CC68-4D11-B6D3-BECEA1E76CAF}" type="pres">
      <dgm:prSet presAssocID="{EB60780F-8628-47D9-A6F2-47990420D9EB}" presName="txShp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57ED68-473A-46B0-B408-E1D80F467BA8}" type="pres">
      <dgm:prSet presAssocID="{9DCDBCBE-3589-4522-8B6C-2F6849B89EDE}" presName="spacing" presStyleCnt="0"/>
      <dgm:spPr/>
    </dgm:pt>
    <dgm:pt modelId="{3CC52763-27D4-4B49-AEB9-464730944CD9}" type="pres">
      <dgm:prSet presAssocID="{1718C03D-DA83-459E-B960-1266D5E6F5E3}" presName="composite" presStyleCnt="0"/>
      <dgm:spPr/>
    </dgm:pt>
    <dgm:pt modelId="{50AB8FB5-9B92-4195-B957-F420860C5681}" type="pres">
      <dgm:prSet presAssocID="{1718C03D-DA83-459E-B960-1266D5E6F5E3}" presName="imgShp" presStyleLbl="fgImgPlace1" presStyleIdx="7" presStyleCnt="9"/>
      <dgm:spPr/>
    </dgm:pt>
    <dgm:pt modelId="{47F00058-18BC-41D4-8EB9-8F69293A19C0}" type="pres">
      <dgm:prSet presAssocID="{1718C03D-DA83-459E-B960-1266D5E6F5E3}" presName="txShp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81271A-F892-47D4-B795-C0BAF0D18DD4}" type="pres">
      <dgm:prSet presAssocID="{2761CD7C-3CFB-4877-99CD-AB51E6A74BEF}" presName="spacing" presStyleCnt="0"/>
      <dgm:spPr/>
    </dgm:pt>
    <dgm:pt modelId="{D0FD76EA-E801-4794-8D50-DA7252E95B2A}" type="pres">
      <dgm:prSet presAssocID="{16490144-3FE8-4F59-9EEA-2F345C5E43B5}" presName="composite" presStyleCnt="0"/>
      <dgm:spPr/>
    </dgm:pt>
    <dgm:pt modelId="{C559EB6F-EE42-4BAB-859C-67B1A352313B}" type="pres">
      <dgm:prSet presAssocID="{16490144-3FE8-4F59-9EEA-2F345C5E43B5}" presName="imgShp" presStyleLbl="fgImgPlace1" presStyleIdx="8" presStyleCnt="9"/>
      <dgm:spPr/>
    </dgm:pt>
    <dgm:pt modelId="{0A4C3718-3E57-4FFF-B9F5-2B5C47004F58}" type="pres">
      <dgm:prSet presAssocID="{16490144-3FE8-4F59-9EEA-2F345C5E43B5}" presName="txShp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CB760C-A885-41A0-B708-0BA41AABDED9}" type="presOf" srcId="{81BDF2FD-1A33-4390-9550-7BB347A39DC6}" destId="{3D0DF86B-47CA-4A88-A98C-E5FC8EAC8091}" srcOrd="0" destOrd="0" presId="urn:microsoft.com/office/officeart/2005/8/layout/vList3"/>
    <dgm:cxn modelId="{D9A6FAA8-9E0B-450F-89BE-0B82E39A64A8}" type="presOf" srcId="{CECCA66E-1E2C-49C8-9C7D-5BAD2B14D620}" destId="{BBD37FB4-2F37-472F-962E-8E8FF76AA66D}" srcOrd="0" destOrd="0" presId="urn:microsoft.com/office/officeart/2005/8/layout/vList3"/>
    <dgm:cxn modelId="{BD795528-ECCC-4D04-9E99-249F348AB9F9}" srcId="{1C91B8C5-8EA5-451C-B7B2-E60A9121BBEE}" destId="{E375DFCE-C6FC-4FF9-9AD9-1705895A4A78}" srcOrd="0" destOrd="0" parTransId="{8DE21BE1-7701-4668-A775-66D454CA2939}" sibTransId="{B9D0677C-BEF8-4BFD-8304-3F8CDB3BBF38}"/>
    <dgm:cxn modelId="{992A506A-EB2D-4E21-818B-7FA4CF626260}" type="presOf" srcId="{8D31E349-C13B-438F-9DE1-F7C50DBA092F}" destId="{6532D17A-C517-4FA4-AE4F-168EEED555E7}" srcOrd="0" destOrd="0" presId="urn:microsoft.com/office/officeart/2005/8/layout/vList3"/>
    <dgm:cxn modelId="{5DFC3FFB-DE69-4118-AE3E-40AA0B480D2B}" srcId="{1C91B8C5-8EA5-451C-B7B2-E60A9121BBEE}" destId="{EB60780F-8628-47D9-A6F2-47990420D9EB}" srcOrd="6" destOrd="0" parTransId="{3E293C38-D533-4365-A9A9-D2D944D746E7}" sibTransId="{9DCDBCBE-3589-4522-8B6C-2F6849B89EDE}"/>
    <dgm:cxn modelId="{5155E51A-E7F3-435A-AB84-F0017FE32D3F}" type="presOf" srcId="{EB60780F-8628-47D9-A6F2-47990420D9EB}" destId="{E97CD9B4-CC68-4D11-B6D3-BECEA1E76CAF}" srcOrd="0" destOrd="0" presId="urn:microsoft.com/office/officeart/2005/8/layout/vList3"/>
    <dgm:cxn modelId="{3123E46E-52F1-4123-9106-45A14674DAEC}" srcId="{1C91B8C5-8EA5-451C-B7B2-E60A9121BBEE}" destId="{CECCA66E-1E2C-49C8-9C7D-5BAD2B14D620}" srcOrd="2" destOrd="0" parTransId="{4E291BF5-24AE-4DDE-AE23-818FA13A7D91}" sibTransId="{7B5D70F6-1696-4E5A-810A-4CFBAE4587A9}"/>
    <dgm:cxn modelId="{F8E96082-6296-4AC9-BDAA-0EC5C20945AF}" type="presOf" srcId="{1718C03D-DA83-459E-B960-1266D5E6F5E3}" destId="{47F00058-18BC-41D4-8EB9-8F69293A19C0}" srcOrd="0" destOrd="0" presId="urn:microsoft.com/office/officeart/2005/8/layout/vList3"/>
    <dgm:cxn modelId="{65A0DC1C-071F-4543-8109-AB359405AD07}" srcId="{1C91B8C5-8EA5-451C-B7B2-E60A9121BBEE}" destId="{69EB1F9E-F461-476F-A8BF-A32EEA86B4A2}" srcOrd="3" destOrd="0" parTransId="{57D6398C-45F7-4114-93A0-450151781EB3}" sibTransId="{97CB220C-8B23-4E8B-A239-46C8187CDEB4}"/>
    <dgm:cxn modelId="{3AE7CDE6-1AA5-4420-9BE3-790ABC547085}" srcId="{1C91B8C5-8EA5-451C-B7B2-E60A9121BBEE}" destId="{8CA25419-4E19-4620-B1D1-ECD56AD99A98}" srcOrd="1" destOrd="0" parTransId="{42A89E00-B23A-4525-A7CB-DE93BA1E7753}" sibTransId="{88897DC6-CBFE-4DFC-B512-D3ACAD4D14DE}"/>
    <dgm:cxn modelId="{925DB370-D622-4DDC-8778-C8F291CB02F7}" type="presOf" srcId="{16490144-3FE8-4F59-9EEA-2F345C5E43B5}" destId="{0A4C3718-3E57-4FFF-B9F5-2B5C47004F58}" srcOrd="0" destOrd="0" presId="urn:microsoft.com/office/officeart/2005/8/layout/vList3"/>
    <dgm:cxn modelId="{432F5F94-9669-4120-8C39-FCD56B1BC5B6}" srcId="{1C91B8C5-8EA5-451C-B7B2-E60A9121BBEE}" destId="{16490144-3FE8-4F59-9EEA-2F345C5E43B5}" srcOrd="8" destOrd="0" parTransId="{06425C87-2658-4358-9DFF-65515BEC086E}" sibTransId="{3E2F0163-2ABA-45A8-8FA0-DD79738F26A8}"/>
    <dgm:cxn modelId="{35262127-D721-40EE-87BB-1A73261CD144}" srcId="{1C91B8C5-8EA5-451C-B7B2-E60A9121BBEE}" destId="{81BDF2FD-1A33-4390-9550-7BB347A39DC6}" srcOrd="4" destOrd="0" parTransId="{5400E3EC-2010-4F4A-ACF2-253D0659BFD1}" sibTransId="{FFA6F251-83A2-4797-8F20-E3986CCDBB1E}"/>
    <dgm:cxn modelId="{20A4AC31-E907-46AD-B2D1-25594E9263E0}" srcId="{1C91B8C5-8EA5-451C-B7B2-E60A9121BBEE}" destId="{8D31E349-C13B-438F-9DE1-F7C50DBA092F}" srcOrd="5" destOrd="0" parTransId="{93C0966C-B795-4163-A7C0-ABA8242758C5}" sibTransId="{99BDB1CE-B9AC-4A4E-9AB3-3AFB212974FB}"/>
    <dgm:cxn modelId="{CEC34581-3963-4FDE-BBF5-AEF40036B764}" type="presOf" srcId="{69EB1F9E-F461-476F-A8BF-A32EEA86B4A2}" destId="{E744A2E8-42EE-457C-AAEC-CB89C88AED1B}" srcOrd="0" destOrd="0" presId="urn:microsoft.com/office/officeart/2005/8/layout/vList3"/>
    <dgm:cxn modelId="{09ECB487-E75F-4D8F-920C-1FA1C7C5FF16}" type="presOf" srcId="{8CA25419-4E19-4620-B1D1-ECD56AD99A98}" destId="{DE12C0FA-1BCD-40B2-87AD-1B12F24E17C2}" srcOrd="0" destOrd="0" presId="urn:microsoft.com/office/officeart/2005/8/layout/vList3"/>
    <dgm:cxn modelId="{7999D4F9-5892-4CE0-A7F2-616C0A6AB69B}" type="presOf" srcId="{1C91B8C5-8EA5-451C-B7B2-E60A9121BBEE}" destId="{37B10343-08EF-41DA-85AF-EF9707C858FB}" srcOrd="0" destOrd="0" presId="urn:microsoft.com/office/officeart/2005/8/layout/vList3"/>
    <dgm:cxn modelId="{2888A40A-1DFA-4DE4-8B83-C23F7A40FB12}" srcId="{1C91B8C5-8EA5-451C-B7B2-E60A9121BBEE}" destId="{1718C03D-DA83-459E-B960-1266D5E6F5E3}" srcOrd="7" destOrd="0" parTransId="{53AD3AC1-67D8-492E-A3A3-0CEEFB22773B}" sibTransId="{2761CD7C-3CFB-4877-99CD-AB51E6A74BEF}"/>
    <dgm:cxn modelId="{3B070A04-EB7A-43CE-A546-27BBC045BF3E}" type="presOf" srcId="{E375DFCE-C6FC-4FF9-9AD9-1705895A4A78}" destId="{98DC4A21-CC59-45C4-9CDE-A3BEE6C22D4C}" srcOrd="0" destOrd="0" presId="urn:microsoft.com/office/officeart/2005/8/layout/vList3"/>
    <dgm:cxn modelId="{3E2BC3F3-F08A-41A3-889B-908DE5BF96DA}" type="presParOf" srcId="{37B10343-08EF-41DA-85AF-EF9707C858FB}" destId="{72869EA6-E2FD-4B07-9D62-D7BA5412891E}" srcOrd="0" destOrd="0" presId="urn:microsoft.com/office/officeart/2005/8/layout/vList3"/>
    <dgm:cxn modelId="{5904DD16-A016-4614-A7A6-38C9DBBB67E1}" type="presParOf" srcId="{72869EA6-E2FD-4B07-9D62-D7BA5412891E}" destId="{CC56C5DD-4D89-4EE2-BB3A-FAF3AD344BCD}" srcOrd="0" destOrd="0" presId="urn:microsoft.com/office/officeart/2005/8/layout/vList3"/>
    <dgm:cxn modelId="{9CD5C183-80AB-42AC-AF61-3CAC5B7CD6D5}" type="presParOf" srcId="{72869EA6-E2FD-4B07-9D62-D7BA5412891E}" destId="{98DC4A21-CC59-45C4-9CDE-A3BEE6C22D4C}" srcOrd="1" destOrd="0" presId="urn:microsoft.com/office/officeart/2005/8/layout/vList3"/>
    <dgm:cxn modelId="{241F6081-42E3-4AFB-95F5-4B5949A654B4}" type="presParOf" srcId="{37B10343-08EF-41DA-85AF-EF9707C858FB}" destId="{4E8C793D-90F2-466A-85A7-2A000D778524}" srcOrd="1" destOrd="0" presId="urn:microsoft.com/office/officeart/2005/8/layout/vList3"/>
    <dgm:cxn modelId="{72D34E90-6E73-45B3-9F51-80246C7B587E}" type="presParOf" srcId="{37B10343-08EF-41DA-85AF-EF9707C858FB}" destId="{F9056CF9-AF5C-4CD3-A612-D275AA2FDE4C}" srcOrd="2" destOrd="0" presId="urn:microsoft.com/office/officeart/2005/8/layout/vList3"/>
    <dgm:cxn modelId="{D2F214DE-C93A-437C-9DF7-D8DDA90AECBD}" type="presParOf" srcId="{F9056CF9-AF5C-4CD3-A612-D275AA2FDE4C}" destId="{7984D2DB-5AC8-42E7-B902-FBCB18011E86}" srcOrd="0" destOrd="0" presId="urn:microsoft.com/office/officeart/2005/8/layout/vList3"/>
    <dgm:cxn modelId="{1E6FE047-3963-4F83-A288-295FC6469FFF}" type="presParOf" srcId="{F9056CF9-AF5C-4CD3-A612-D275AA2FDE4C}" destId="{DE12C0FA-1BCD-40B2-87AD-1B12F24E17C2}" srcOrd="1" destOrd="0" presId="urn:microsoft.com/office/officeart/2005/8/layout/vList3"/>
    <dgm:cxn modelId="{51C54191-4BEF-4873-ABD0-BEF203809F97}" type="presParOf" srcId="{37B10343-08EF-41DA-85AF-EF9707C858FB}" destId="{D80C7E4E-2ECA-4E1D-8ACB-68225FA8AFAE}" srcOrd="3" destOrd="0" presId="urn:microsoft.com/office/officeart/2005/8/layout/vList3"/>
    <dgm:cxn modelId="{CD2F2CF6-4B28-4275-B5B3-498408D602DA}" type="presParOf" srcId="{37B10343-08EF-41DA-85AF-EF9707C858FB}" destId="{FECE782E-051E-46C9-BE9D-41C413083FB5}" srcOrd="4" destOrd="0" presId="urn:microsoft.com/office/officeart/2005/8/layout/vList3"/>
    <dgm:cxn modelId="{883EF8FC-39E2-4813-8BAA-F9780E8B378B}" type="presParOf" srcId="{FECE782E-051E-46C9-BE9D-41C413083FB5}" destId="{8E90D00C-18F9-43DD-8292-EF2D28ACE4AA}" srcOrd="0" destOrd="0" presId="urn:microsoft.com/office/officeart/2005/8/layout/vList3"/>
    <dgm:cxn modelId="{3DCF2F49-1B81-4422-9132-6FE06835E2B7}" type="presParOf" srcId="{FECE782E-051E-46C9-BE9D-41C413083FB5}" destId="{BBD37FB4-2F37-472F-962E-8E8FF76AA66D}" srcOrd="1" destOrd="0" presId="urn:microsoft.com/office/officeart/2005/8/layout/vList3"/>
    <dgm:cxn modelId="{9794B592-FE3D-47C2-9326-6AA9E4A021C4}" type="presParOf" srcId="{37B10343-08EF-41DA-85AF-EF9707C858FB}" destId="{7A5F8652-35BF-46E9-92D0-68254475C8AA}" srcOrd="5" destOrd="0" presId="urn:microsoft.com/office/officeart/2005/8/layout/vList3"/>
    <dgm:cxn modelId="{400F3938-CD24-4926-9F8C-8045E2EBDD94}" type="presParOf" srcId="{37B10343-08EF-41DA-85AF-EF9707C858FB}" destId="{A731E73F-ECD7-4C01-A98C-52C5ED91D7C5}" srcOrd="6" destOrd="0" presId="urn:microsoft.com/office/officeart/2005/8/layout/vList3"/>
    <dgm:cxn modelId="{7C012266-CF1C-4223-ABE6-2B0E212C1CE9}" type="presParOf" srcId="{A731E73F-ECD7-4C01-A98C-52C5ED91D7C5}" destId="{C1BC5433-8279-479B-A8FC-BC122B4AEACA}" srcOrd="0" destOrd="0" presId="urn:microsoft.com/office/officeart/2005/8/layout/vList3"/>
    <dgm:cxn modelId="{F6693FEB-D556-4CE0-A385-523039993088}" type="presParOf" srcId="{A731E73F-ECD7-4C01-A98C-52C5ED91D7C5}" destId="{E744A2E8-42EE-457C-AAEC-CB89C88AED1B}" srcOrd="1" destOrd="0" presId="urn:microsoft.com/office/officeart/2005/8/layout/vList3"/>
    <dgm:cxn modelId="{FE4DA86A-6CA4-4DC8-AE7C-283AE173BB06}" type="presParOf" srcId="{37B10343-08EF-41DA-85AF-EF9707C858FB}" destId="{D7B2E138-E683-4CA0-A72D-C50672D52B5F}" srcOrd="7" destOrd="0" presId="urn:microsoft.com/office/officeart/2005/8/layout/vList3"/>
    <dgm:cxn modelId="{8BECB02B-4E37-456F-B906-AEC10C3998B4}" type="presParOf" srcId="{37B10343-08EF-41DA-85AF-EF9707C858FB}" destId="{0110334E-BE07-46B9-BF33-47C976FDCD32}" srcOrd="8" destOrd="0" presId="urn:microsoft.com/office/officeart/2005/8/layout/vList3"/>
    <dgm:cxn modelId="{753934AB-70D2-44FB-8D87-542D3E97EB28}" type="presParOf" srcId="{0110334E-BE07-46B9-BF33-47C976FDCD32}" destId="{D2CB5681-7FA4-434A-98C7-D6FBC911F04C}" srcOrd="0" destOrd="0" presId="urn:microsoft.com/office/officeart/2005/8/layout/vList3"/>
    <dgm:cxn modelId="{1F4E0BA7-A631-4204-9CA6-5E718D610936}" type="presParOf" srcId="{0110334E-BE07-46B9-BF33-47C976FDCD32}" destId="{3D0DF86B-47CA-4A88-A98C-E5FC8EAC8091}" srcOrd="1" destOrd="0" presId="urn:microsoft.com/office/officeart/2005/8/layout/vList3"/>
    <dgm:cxn modelId="{77E74797-BE4A-4E20-B34C-3A7906BA4AB8}" type="presParOf" srcId="{37B10343-08EF-41DA-85AF-EF9707C858FB}" destId="{D3FEFD45-23E6-4CBA-B6D4-4406DA0523B5}" srcOrd="9" destOrd="0" presId="urn:microsoft.com/office/officeart/2005/8/layout/vList3"/>
    <dgm:cxn modelId="{7F11E2B8-9671-4786-ACB3-52FEC7A9A81E}" type="presParOf" srcId="{37B10343-08EF-41DA-85AF-EF9707C858FB}" destId="{C8867B9A-3CFC-4364-AB85-00BE45796D8B}" srcOrd="10" destOrd="0" presId="urn:microsoft.com/office/officeart/2005/8/layout/vList3"/>
    <dgm:cxn modelId="{4FBEE4D2-0494-487D-A37F-2FD15C754AE5}" type="presParOf" srcId="{C8867B9A-3CFC-4364-AB85-00BE45796D8B}" destId="{55277759-1414-4BF0-82DD-04A066CB51DC}" srcOrd="0" destOrd="0" presId="urn:microsoft.com/office/officeart/2005/8/layout/vList3"/>
    <dgm:cxn modelId="{4679332B-496F-4AFF-B5D9-C415806A8F66}" type="presParOf" srcId="{C8867B9A-3CFC-4364-AB85-00BE45796D8B}" destId="{6532D17A-C517-4FA4-AE4F-168EEED555E7}" srcOrd="1" destOrd="0" presId="urn:microsoft.com/office/officeart/2005/8/layout/vList3"/>
    <dgm:cxn modelId="{D5D929C1-60B5-4685-8B35-8AF18E363154}" type="presParOf" srcId="{37B10343-08EF-41DA-85AF-EF9707C858FB}" destId="{03A4D36F-C5F1-4890-8093-B9A7C8638490}" srcOrd="11" destOrd="0" presId="urn:microsoft.com/office/officeart/2005/8/layout/vList3"/>
    <dgm:cxn modelId="{9F2145D6-27FE-4303-A71D-577FE41F6D1A}" type="presParOf" srcId="{37B10343-08EF-41DA-85AF-EF9707C858FB}" destId="{2DFB5467-8F79-46CE-AF31-2C1A8D00E796}" srcOrd="12" destOrd="0" presId="urn:microsoft.com/office/officeart/2005/8/layout/vList3"/>
    <dgm:cxn modelId="{C95F57E8-CAB4-48B2-81B1-AE78946DD58C}" type="presParOf" srcId="{2DFB5467-8F79-46CE-AF31-2C1A8D00E796}" destId="{CB35C267-66C7-4577-ADA8-F634C8C8F189}" srcOrd="0" destOrd="0" presId="urn:microsoft.com/office/officeart/2005/8/layout/vList3"/>
    <dgm:cxn modelId="{F4C8AACA-D63B-4D8E-BF76-77F5D64234D9}" type="presParOf" srcId="{2DFB5467-8F79-46CE-AF31-2C1A8D00E796}" destId="{E97CD9B4-CC68-4D11-B6D3-BECEA1E76CAF}" srcOrd="1" destOrd="0" presId="urn:microsoft.com/office/officeart/2005/8/layout/vList3"/>
    <dgm:cxn modelId="{52139072-97A9-40FC-A041-AF10CAC3DFC9}" type="presParOf" srcId="{37B10343-08EF-41DA-85AF-EF9707C858FB}" destId="{A457ED68-473A-46B0-B408-E1D80F467BA8}" srcOrd="13" destOrd="0" presId="urn:microsoft.com/office/officeart/2005/8/layout/vList3"/>
    <dgm:cxn modelId="{9F9C411A-9193-498E-9AF6-A355C2B4FF49}" type="presParOf" srcId="{37B10343-08EF-41DA-85AF-EF9707C858FB}" destId="{3CC52763-27D4-4B49-AEB9-464730944CD9}" srcOrd="14" destOrd="0" presId="urn:microsoft.com/office/officeart/2005/8/layout/vList3"/>
    <dgm:cxn modelId="{F580D407-7F3A-4120-ADBD-E7A344F7F67B}" type="presParOf" srcId="{3CC52763-27D4-4B49-AEB9-464730944CD9}" destId="{50AB8FB5-9B92-4195-B957-F420860C5681}" srcOrd="0" destOrd="0" presId="urn:microsoft.com/office/officeart/2005/8/layout/vList3"/>
    <dgm:cxn modelId="{9521587C-B7B9-462C-8FAD-0D18D94FAD21}" type="presParOf" srcId="{3CC52763-27D4-4B49-AEB9-464730944CD9}" destId="{47F00058-18BC-41D4-8EB9-8F69293A19C0}" srcOrd="1" destOrd="0" presId="urn:microsoft.com/office/officeart/2005/8/layout/vList3"/>
    <dgm:cxn modelId="{6768413F-51C2-4130-9360-22A08DA22582}" type="presParOf" srcId="{37B10343-08EF-41DA-85AF-EF9707C858FB}" destId="{5881271A-F892-47D4-B795-C0BAF0D18DD4}" srcOrd="15" destOrd="0" presId="urn:microsoft.com/office/officeart/2005/8/layout/vList3"/>
    <dgm:cxn modelId="{BD61E742-182A-4779-929A-8C86EED9E89D}" type="presParOf" srcId="{37B10343-08EF-41DA-85AF-EF9707C858FB}" destId="{D0FD76EA-E801-4794-8D50-DA7252E95B2A}" srcOrd="16" destOrd="0" presId="urn:microsoft.com/office/officeart/2005/8/layout/vList3"/>
    <dgm:cxn modelId="{89C3308D-38E7-46EF-89BB-06C215DE9A7B}" type="presParOf" srcId="{D0FD76EA-E801-4794-8D50-DA7252E95B2A}" destId="{C559EB6F-EE42-4BAB-859C-67B1A352313B}" srcOrd="0" destOrd="0" presId="urn:microsoft.com/office/officeart/2005/8/layout/vList3"/>
    <dgm:cxn modelId="{68409040-B020-443D-A711-1EE3017E772E}" type="presParOf" srcId="{D0FD76EA-E801-4794-8D50-DA7252E95B2A}" destId="{0A4C3718-3E57-4FFF-B9F5-2B5C47004F5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8CB32796-3FC6-42D3-B55D-75670EF295D6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4CA2D2A-DBE3-4F11-9993-CD1137A25785}">
      <dgm:prSet phldrT="[Текст]"/>
      <dgm:spPr/>
      <dgm:t>
        <a:bodyPr/>
        <a:lstStyle/>
        <a:p>
          <a:r>
            <a:rPr lang="uk-UA" dirty="0" smtClean="0"/>
            <a:t>Пізнання себе</a:t>
          </a:r>
          <a:endParaRPr lang="ru-RU" dirty="0"/>
        </a:p>
      </dgm:t>
    </dgm:pt>
    <dgm:pt modelId="{D559A49A-BEA5-42BB-A950-2F6343489D44}" type="parTrans" cxnId="{C1EC104E-0953-412A-AC0B-A89AB17FEB1A}">
      <dgm:prSet/>
      <dgm:spPr/>
      <dgm:t>
        <a:bodyPr/>
        <a:lstStyle/>
        <a:p>
          <a:endParaRPr lang="ru-RU"/>
        </a:p>
      </dgm:t>
    </dgm:pt>
    <dgm:pt modelId="{4442A68D-D6DF-4A98-8368-F40001616561}" type="sibTrans" cxnId="{C1EC104E-0953-412A-AC0B-A89AB17FEB1A}">
      <dgm:prSet/>
      <dgm:spPr/>
      <dgm:t>
        <a:bodyPr/>
        <a:lstStyle/>
        <a:p>
          <a:endParaRPr lang="ru-RU"/>
        </a:p>
      </dgm:t>
    </dgm:pt>
    <dgm:pt modelId="{A2BBC276-5E95-4331-A3E5-B8CA3BEFE934}">
      <dgm:prSet phldrT="[Текст]"/>
      <dgm:spPr/>
      <dgm:t>
        <a:bodyPr/>
        <a:lstStyle/>
        <a:p>
          <a:r>
            <a:rPr lang="uk-UA" dirty="0" smtClean="0"/>
            <a:t>Які зміни відбулися у мене за рік?</a:t>
          </a:r>
          <a:endParaRPr lang="ru-RU" dirty="0"/>
        </a:p>
      </dgm:t>
    </dgm:pt>
    <dgm:pt modelId="{A63B1C70-9D76-47C9-9A37-C0F05D04B681}" type="parTrans" cxnId="{F6ED654E-8E4C-45DC-BDF6-C28734C581F1}">
      <dgm:prSet/>
      <dgm:spPr/>
      <dgm:t>
        <a:bodyPr/>
        <a:lstStyle/>
        <a:p>
          <a:endParaRPr lang="ru-RU"/>
        </a:p>
      </dgm:t>
    </dgm:pt>
    <dgm:pt modelId="{23169EA6-B0CE-4A84-925A-8A8D7A0B1003}" type="sibTrans" cxnId="{F6ED654E-8E4C-45DC-BDF6-C28734C581F1}">
      <dgm:prSet/>
      <dgm:spPr/>
      <dgm:t>
        <a:bodyPr/>
        <a:lstStyle/>
        <a:p>
          <a:endParaRPr lang="ru-RU"/>
        </a:p>
      </dgm:t>
    </dgm:pt>
    <dgm:pt modelId="{3C95064E-4070-4A44-B979-4901DB4BC60A}">
      <dgm:prSet phldrT="[Текст]" phldr="1"/>
      <dgm:spPr/>
      <dgm:t>
        <a:bodyPr/>
        <a:lstStyle/>
        <a:p>
          <a:endParaRPr lang="ru-RU" dirty="0"/>
        </a:p>
      </dgm:t>
    </dgm:pt>
    <dgm:pt modelId="{A6B5F694-6015-4D68-AE33-C5242F3961BF}" type="parTrans" cxnId="{4693838B-C675-4DD3-A7E6-E4B076F3B3ED}">
      <dgm:prSet/>
      <dgm:spPr/>
      <dgm:t>
        <a:bodyPr/>
        <a:lstStyle/>
        <a:p>
          <a:endParaRPr lang="ru-RU"/>
        </a:p>
      </dgm:t>
    </dgm:pt>
    <dgm:pt modelId="{C146A982-4843-440D-9879-33BA23724A90}" type="sibTrans" cxnId="{4693838B-C675-4DD3-A7E6-E4B076F3B3ED}">
      <dgm:prSet/>
      <dgm:spPr/>
      <dgm:t>
        <a:bodyPr/>
        <a:lstStyle/>
        <a:p>
          <a:endParaRPr lang="ru-RU"/>
        </a:p>
      </dgm:t>
    </dgm:pt>
    <dgm:pt modelId="{0C6B82D9-C737-449F-9668-9B144F8E77BD}">
      <dgm:prSet phldrT="[Текст]"/>
      <dgm:spPr/>
      <dgm:t>
        <a:bodyPr/>
        <a:lstStyle/>
        <a:p>
          <a:r>
            <a:rPr lang="uk-UA" dirty="0" smtClean="0"/>
            <a:t>Що змінилося у школі?</a:t>
          </a:r>
          <a:endParaRPr lang="ru-RU" dirty="0"/>
        </a:p>
      </dgm:t>
    </dgm:pt>
    <dgm:pt modelId="{1F6A271C-BD16-432C-A0CE-8DEBA5D1C24B}" type="parTrans" cxnId="{ABF66E35-FD89-4EE1-996D-46CB00E21B52}">
      <dgm:prSet/>
      <dgm:spPr/>
      <dgm:t>
        <a:bodyPr/>
        <a:lstStyle/>
        <a:p>
          <a:endParaRPr lang="ru-RU"/>
        </a:p>
      </dgm:t>
    </dgm:pt>
    <dgm:pt modelId="{F7E07FBB-C259-4154-96D2-1B6798E7A07B}" type="sibTrans" cxnId="{ABF66E35-FD89-4EE1-996D-46CB00E21B52}">
      <dgm:prSet/>
      <dgm:spPr/>
      <dgm:t>
        <a:bodyPr/>
        <a:lstStyle/>
        <a:p>
          <a:endParaRPr lang="ru-RU"/>
        </a:p>
      </dgm:t>
    </dgm:pt>
    <dgm:pt modelId="{2C8B2612-AA7D-49BD-80B6-8B736492107C}">
      <dgm:prSet phldrT="[Текст]" phldr="1"/>
      <dgm:spPr/>
      <dgm:t>
        <a:bodyPr/>
        <a:lstStyle/>
        <a:p>
          <a:endParaRPr lang="ru-RU" dirty="0"/>
        </a:p>
      </dgm:t>
    </dgm:pt>
    <dgm:pt modelId="{3D01A28F-92A0-451C-8B92-9F9C8BAF969F}" type="parTrans" cxnId="{D4266622-675D-4520-AA0B-ABD4A7F6A291}">
      <dgm:prSet/>
      <dgm:spPr/>
      <dgm:t>
        <a:bodyPr/>
        <a:lstStyle/>
        <a:p>
          <a:endParaRPr lang="ru-RU"/>
        </a:p>
      </dgm:t>
    </dgm:pt>
    <dgm:pt modelId="{DCD79392-9CDD-448B-B530-C57A8C97E408}" type="sibTrans" cxnId="{D4266622-675D-4520-AA0B-ABD4A7F6A291}">
      <dgm:prSet/>
      <dgm:spPr/>
      <dgm:t>
        <a:bodyPr/>
        <a:lstStyle/>
        <a:p>
          <a:endParaRPr lang="ru-RU"/>
        </a:p>
      </dgm:t>
    </dgm:pt>
    <dgm:pt modelId="{D4C6C91F-3B9A-48C9-A99F-20C9A1105C1C}">
      <dgm:prSet phldrT="[Текст]"/>
      <dgm:spPr/>
      <dgm:t>
        <a:bodyPr/>
        <a:lstStyle/>
        <a:p>
          <a:r>
            <a:rPr lang="uk-UA" dirty="0" smtClean="0"/>
            <a:t>Від чого залежать зміни в природі?</a:t>
          </a:r>
          <a:endParaRPr lang="ru-RU" dirty="0"/>
        </a:p>
      </dgm:t>
    </dgm:pt>
    <dgm:pt modelId="{4E717FAB-019B-4886-977E-C8E8A4245400}" type="parTrans" cxnId="{E5045948-E2FB-46FC-974D-20CE18DBBBC9}">
      <dgm:prSet/>
      <dgm:spPr/>
      <dgm:t>
        <a:bodyPr/>
        <a:lstStyle/>
        <a:p>
          <a:endParaRPr lang="ru-RU"/>
        </a:p>
      </dgm:t>
    </dgm:pt>
    <dgm:pt modelId="{6DBD2E54-2B79-4933-AA88-42B15143F766}" type="sibTrans" cxnId="{E5045948-E2FB-46FC-974D-20CE18DBBBC9}">
      <dgm:prSet/>
      <dgm:spPr/>
      <dgm:t>
        <a:bodyPr/>
        <a:lstStyle/>
        <a:p>
          <a:endParaRPr lang="ru-RU"/>
        </a:p>
      </dgm:t>
    </dgm:pt>
    <dgm:pt modelId="{23633A64-CE79-49D9-A28E-E9318790F65A}">
      <dgm:prSet phldrT="[Текст]" phldr="1"/>
      <dgm:spPr/>
      <dgm:t>
        <a:bodyPr/>
        <a:lstStyle/>
        <a:p>
          <a:endParaRPr lang="ru-RU" dirty="0"/>
        </a:p>
      </dgm:t>
    </dgm:pt>
    <dgm:pt modelId="{C98F6206-F420-4562-9F5C-9FD3A52777D4}" type="parTrans" cxnId="{490FCE99-9271-45A5-B27C-8534BB3AEDBA}">
      <dgm:prSet/>
      <dgm:spPr/>
      <dgm:t>
        <a:bodyPr/>
        <a:lstStyle/>
        <a:p>
          <a:endParaRPr lang="ru-RU"/>
        </a:p>
      </dgm:t>
    </dgm:pt>
    <dgm:pt modelId="{F1C9E392-E425-43A9-ABEC-0CE05A5DECE1}" type="sibTrans" cxnId="{490FCE99-9271-45A5-B27C-8534BB3AEDBA}">
      <dgm:prSet/>
      <dgm:spPr/>
      <dgm:t>
        <a:bodyPr/>
        <a:lstStyle/>
        <a:p>
          <a:endParaRPr lang="ru-RU"/>
        </a:p>
      </dgm:t>
    </dgm:pt>
    <dgm:pt modelId="{D89E11B7-7514-46ED-8F7A-B2D123CEAD11}">
      <dgm:prSet phldrT="[Текст]"/>
      <dgm:spPr/>
      <dgm:t>
        <a:bodyPr/>
        <a:lstStyle/>
        <a:p>
          <a:r>
            <a:rPr lang="uk-UA" dirty="0" smtClean="0"/>
            <a:t>Пізнання природи</a:t>
          </a:r>
          <a:endParaRPr lang="ru-RU" dirty="0"/>
        </a:p>
      </dgm:t>
    </dgm:pt>
    <dgm:pt modelId="{71B47C24-55E3-40A5-91F9-4D619D74DF4B}" type="parTrans" cxnId="{FA62D281-52DC-4EC0-83D2-DEC409039916}">
      <dgm:prSet/>
      <dgm:spPr/>
      <dgm:t>
        <a:bodyPr/>
        <a:lstStyle/>
        <a:p>
          <a:endParaRPr lang="ru-RU"/>
        </a:p>
      </dgm:t>
    </dgm:pt>
    <dgm:pt modelId="{B39755ED-96BB-4D3A-9D80-A55D31FBF393}" type="sibTrans" cxnId="{FA62D281-52DC-4EC0-83D2-DEC409039916}">
      <dgm:prSet/>
      <dgm:spPr/>
      <dgm:t>
        <a:bodyPr/>
        <a:lstStyle/>
        <a:p>
          <a:endParaRPr lang="ru-RU"/>
        </a:p>
      </dgm:t>
    </dgm:pt>
    <dgm:pt modelId="{B86E7F05-7769-4637-9BA1-A6803F85D652}">
      <dgm:prSet phldrT="[Текст]"/>
      <dgm:spPr/>
      <dgm:t>
        <a:bodyPr/>
        <a:lstStyle/>
        <a:p>
          <a:r>
            <a:rPr lang="uk-UA" dirty="0" smtClean="0"/>
            <a:t>Виведення нового</a:t>
          </a:r>
          <a:endParaRPr lang="ru-RU" dirty="0"/>
        </a:p>
      </dgm:t>
    </dgm:pt>
    <dgm:pt modelId="{D3C40D0A-518A-488B-8AD6-E3000771019E}" type="parTrans" cxnId="{5915FD79-DD08-4C7A-9E37-96CB8B2D340B}">
      <dgm:prSet/>
      <dgm:spPr/>
      <dgm:t>
        <a:bodyPr/>
        <a:lstStyle/>
        <a:p>
          <a:endParaRPr lang="ru-RU"/>
        </a:p>
      </dgm:t>
    </dgm:pt>
    <dgm:pt modelId="{A2AAAD9F-7443-4E6E-9B02-290F4EE88B2E}" type="sibTrans" cxnId="{5915FD79-DD08-4C7A-9E37-96CB8B2D340B}">
      <dgm:prSet/>
      <dgm:spPr/>
      <dgm:t>
        <a:bodyPr/>
        <a:lstStyle/>
        <a:p>
          <a:endParaRPr lang="ru-RU"/>
        </a:p>
      </dgm:t>
    </dgm:pt>
    <dgm:pt modelId="{C28086DB-54C2-411C-8C08-552BEF577FC7}">
      <dgm:prSet phldrT="[Текст]"/>
      <dgm:spPr/>
      <dgm:t>
        <a:bodyPr/>
        <a:lstStyle/>
        <a:p>
          <a:r>
            <a:rPr lang="uk-UA" dirty="0" smtClean="0"/>
            <a:t>Які зміни залежать від мене, а які ні?</a:t>
          </a:r>
          <a:endParaRPr lang="ru-RU" dirty="0"/>
        </a:p>
      </dgm:t>
    </dgm:pt>
    <dgm:pt modelId="{068BA82A-05AC-4457-976D-1FB296D8ED3B}" type="parTrans" cxnId="{F32DEA86-6CF3-4025-994E-6891188FC1DA}">
      <dgm:prSet/>
      <dgm:spPr/>
      <dgm:t>
        <a:bodyPr/>
        <a:lstStyle/>
        <a:p>
          <a:endParaRPr lang="ru-RU"/>
        </a:p>
      </dgm:t>
    </dgm:pt>
    <dgm:pt modelId="{67430C30-B296-4F9A-B13C-767C65232A10}" type="sibTrans" cxnId="{F32DEA86-6CF3-4025-994E-6891188FC1DA}">
      <dgm:prSet/>
      <dgm:spPr/>
      <dgm:t>
        <a:bodyPr/>
        <a:lstStyle/>
        <a:p>
          <a:endParaRPr lang="ru-RU"/>
        </a:p>
      </dgm:t>
    </dgm:pt>
    <dgm:pt modelId="{22A564F3-F767-477F-A3B5-71AF283C12E0}">
      <dgm:prSet phldrT="[Текст]" phldr="1"/>
      <dgm:spPr/>
      <dgm:t>
        <a:bodyPr/>
        <a:lstStyle/>
        <a:p>
          <a:endParaRPr lang="ru-RU"/>
        </a:p>
      </dgm:t>
    </dgm:pt>
    <dgm:pt modelId="{FA9A2FF8-F821-45CA-8BC3-32B2E08CD95C}" type="parTrans" cxnId="{FB3869F3-745A-44AB-9820-EFE41E8F4088}">
      <dgm:prSet/>
      <dgm:spPr/>
      <dgm:t>
        <a:bodyPr/>
        <a:lstStyle/>
        <a:p>
          <a:endParaRPr lang="ru-RU"/>
        </a:p>
      </dgm:t>
    </dgm:pt>
    <dgm:pt modelId="{697BD6DB-64A3-4517-B463-FA4F2B4B583D}" type="sibTrans" cxnId="{FB3869F3-745A-44AB-9820-EFE41E8F4088}">
      <dgm:prSet/>
      <dgm:spPr/>
      <dgm:t>
        <a:bodyPr/>
        <a:lstStyle/>
        <a:p>
          <a:endParaRPr lang="ru-RU"/>
        </a:p>
      </dgm:t>
    </dgm:pt>
    <dgm:pt modelId="{03FDA321-B02C-4E18-897A-5913F0630F28}">
      <dgm:prSet phldrT="[Текст]"/>
      <dgm:spPr/>
      <dgm:t>
        <a:bodyPr/>
        <a:lstStyle/>
        <a:p>
          <a:r>
            <a:rPr lang="uk-UA" dirty="0" smtClean="0"/>
            <a:t>Пізнання соціуму</a:t>
          </a:r>
          <a:endParaRPr lang="ru-RU" dirty="0"/>
        </a:p>
      </dgm:t>
    </dgm:pt>
    <dgm:pt modelId="{2C47BEB3-F423-4986-B28F-58C41F5A23A4}" type="sibTrans" cxnId="{E7FE7232-71B7-42EB-9466-F03F977EB788}">
      <dgm:prSet/>
      <dgm:spPr/>
      <dgm:t>
        <a:bodyPr/>
        <a:lstStyle/>
        <a:p>
          <a:endParaRPr lang="ru-RU"/>
        </a:p>
      </dgm:t>
    </dgm:pt>
    <dgm:pt modelId="{BDCE22E7-DABE-4281-9EF3-AFF86819BC8C}" type="parTrans" cxnId="{E7FE7232-71B7-42EB-9466-F03F977EB788}">
      <dgm:prSet/>
      <dgm:spPr/>
      <dgm:t>
        <a:bodyPr/>
        <a:lstStyle/>
        <a:p>
          <a:endParaRPr lang="ru-RU"/>
        </a:p>
      </dgm:t>
    </dgm:pt>
    <dgm:pt modelId="{2AF0A6F8-1305-4832-8DE7-184110E4CB3C}" type="pres">
      <dgm:prSet presAssocID="{8CB32796-3FC6-42D3-B55D-75670EF295D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830107-8133-46A2-8B1B-3696981EE59A}" type="pres">
      <dgm:prSet presAssocID="{A4CA2D2A-DBE3-4F11-9993-CD1137A2578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3D478C-8C4C-4535-8836-00A1B8C815D7}" type="pres">
      <dgm:prSet presAssocID="{4442A68D-D6DF-4A98-8368-F40001616561}" presName="sibTrans" presStyleCnt="0"/>
      <dgm:spPr/>
    </dgm:pt>
    <dgm:pt modelId="{FBEC533E-3EDB-4B1D-9D88-AA8ACB8329CF}" type="pres">
      <dgm:prSet presAssocID="{03FDA321-B02C-4E18-897A-5913F0630F2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6D599B-8839-4D51-AD07-5B722324F182}" type="pres">
      <dgm:prSet presAssocID="{2C47BEB3-F423-4986-B28F-58C41F5A23A4}" presName="sibTrans" presStyleCnt="0"/>
      <dgm:spPr/>
    </dgm:pt>
    <dgm:pt modelId="{36111D63-81F1-4B39-9356-FC5C89825F16}" type="pres">
      <dgm:prSet presAssocID="{D89E11B7-7514-46ED-8F7A-B2D123CEAD1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FDDECE-1669-4651-8097-9AFC68D59F9D}" type="pres">
      <dgm:prSet presAssocID="{B39755ED-96BB-4D3A-9D80-A55D31FBF393}" presName="sibTrans" presStyleCnt="0"/>
      <dgm:spPr/>
    </dgm:pt>
    <dgm:pt modelId="{E0A1D3B6-855E-4159-B69B-486FD55828C4}" type="pres">
      <dgm:prSet presAssocID="{B86E7F05-7769-4637-9BA1-A6803F85D65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E39951-D017-4C67-99BC-812FBDF68CCC}" type="presOf" srcId="{C28086DB-54C2-411C-8C08-552BEF577FC7}" destId="{E0A1D3B6-855E-4159-B69B-486FD55828C4}" srcOrd="0" destOrd="1" presId="urn:microsoft.com/office/officeart/2005/8/layout/hList6"/>
    <dgm:cxn modelId="{FEE86695-A8B6-4025-A17F-FCF33B15AB99}" type="presOf" srcId="{A2BBC276-5E95-4331-A3E5-B8CA3BEFE934}" destId="{84830107-8133-46A2-8B1B-3696981EE59A}" srcOrd="0" destOrd="1" presId="urn:microsoft.com/office/officeart/2005/8/layout/hList6"/>
    <dgm:cxn modelId="{A20074C6-25A0-424E-B429-4008DE0C8E57}" type="presOf" srcId="{B86E7F05-7769-4637-9BA1-A6803F85D652}" destId="{E0A1D3B6-855E-4159-B69B-486FD55828C4}" srcOrd="0" destOrd="0" presId="urn:microsoft.com/office/officeart/2005/8/layout/hList6"/>
    <dgm:cxn modelId="{01C26AB2-DB69-4224-8704-53CFB377E3D4}" type="presOf" srcId="{2C8B2612-AA7D-49BD-80B6-8B736492107C}" destId="{FBEC533E-3EDB-4B1D-9D88-AA8ACB8329CF}" srcOrd="0" destOrd="2" presId="urn:microsoft.com/office/officeart/2005/8/layout/hList6"/>
    <dgm:cxn modelId="{C1EC104E-0953-412A-AC0B-A89AB17FEB1A}" srcId="{8CB32796-3FC6-42D3-B55D-75670EF295D6}" destId="{A4CA2D2A-DBE3-4F11-9993-CD1137A25785}" srcOrd="0" destOrd="0" parTransId="{D559A49A-BEA5-42BB-A950-2F6343489D44}" sibTransId="{4442A68D-D6DF-4A98-8368-F40001616561}"/>
    <dgm:cxn modelId="{B1875BA1-7420-4305-96AE-068A87C63FEF}" type="presOf" srcId="{22A564F3-F767-477F-A3B5-71AF283C12E0}" destId="{E0A1D3B6-855E-4159-B69B-486FD55828C4}" srcOrd="0" destOrd="2" presId="urn:microsoft.com/office/officeart/2005/8/layout/hList6"/>
    <dgm:cxn modelId="{D4266622-675D-4520-AA0B-ABD4A7F6A291}" srcId="{03FDA321-B02C-4E18-897A-5913F0630F28}" destId="{2C8B2612-AA7D-49BD-80B6-8B736492107C}" srcOrd="1" destOrd="0" parTransId="{3D01A28F-92A0-451C-8B92-9F9C8BAF969F}" sibTransId="{DCD79392-9CDD-448B-B530-C57A8C97E408}"/>
    <dgm:cxn modelId="{ABF66E35-FD89-4EE1-996D-46CB00E21B52}" srcId="{03FDA321-B02C-4E18-897A-5913F0630F28}" destId="{0C6B82D9-C737-449F-9668-9B144F8E77BD}" srcOrd="0" destOrd="0" parTransId="{1F6A271C-BD16-432C-A0CE-8DEBA5D1C24B}" sibTransId="{F7E07FBB-C259-4154-96D2-1B6798E7A07B}"/>
    <dgm:cxn modelId="{F32DEA86-6CF3-4025-994E-6891188FC1DA}" srcId="{B86E7F05-7769-4637-9BA1-A6803F85D652}" destId="{C28086DB-54C2-411C-8C08-552BEF577FC7}" srcOrd="0" destOrd="0" parTransId="{068BA82A-05AC-4457-976D-1FB296D8ED3B}" sibTransId="{67430C30-B296-4F9A-B13C-767C65232A10}"/>
    <dgm:cxn modelId="{1958BF70-C86E-4415-857E-6174B337E7F4}" type="presOf" srcId="{8CB32796-3FC6-42D3-B55D-75670EF295D6}" destId="{2AF0A6F8-1305-4832-8DE7-184110E4CB3C}" srcOrd="0" destOrd="0" presId="urn:microsoft.com/office/officeart/2005/8/layout/hList6"/>
    <dgm:cxn modelId="{FB3869F3-745A-44AB-9820-EFE41E8F4088}" srcId="{B86E7F05-7769-4637-9BA1-A6803F85D652}" destId="{22A564F3-F767-477F-A3B5-71AF283C12E0}" srcOrd="1" destOrd="0" parTransId="{FA9A2FF8-F821-45CA-8BC3-32B2E08CD95C}" sibTransId="{697BD6DB-64A3-4517-B463-FA4F2B4B583D}"/>
    <dgm:cxn modelId="{E5045948-E2FB-46FC-974D-20CE18DBBBC9}" srcId="{D89E11B7-7514-46ED-8F7A-B2D123CEAD11}" destId="{D4C6C91F-3B9A-48C9-A99F-20C9A1105C1C}" srcOrd="0" destOrd="0" parTransId="{4E717FAB-019B-4886-977E-C8E8A4245400}" sibTransId="{6DBD2E54-2B79-4933-AA88-42B15143F766}"/>
    <dgm:cxn modelId="{9633F527-69A0-47E9-A9D2-57FA6F2A2B63}" type="presOf" srcId="{0C6B82D9-C737-449F-9668-9B144F8E77BD}" destId="{FBEC533E-3EDB-4B1D-9D88-AA8ACB8329CF}" srcOrd="0" destOrd="1" presId="urn:microsoft.com/office/officeart/2005/8/layout/hList6"/>
    <dgm:cxn modelId="{668974AC-C150-403C-9358-892D947E7AE5}" type="presOf" srcId="{D89E11B7-7514-46ED-8F7A-B2D123CEAD11}" destId="{36111D63-81F1-4B39-9356-FC5C89825F16}" srcOrd="0" destOrd="0" presId="urn:microsoft.com/office/officeart/2005/8/layout/hList6"/>
    <dgm:cxn modelId="{F6ED654E-8E4C-45DC-BDF6-C28734C581F1}" srcId="{A4CA2D2A-DBE3-4F11-9993-CD1137A25785}" destId="{A2BBC276-5E95-4331-A3E5-B8CA3BEFE934}" srcOrd="0" destOrd="0" parTransId="{A63B1C70-9D76-47C9-9A37-C0F05D04B681}" sibTransId="{23169EA6-B0CE-4A84-925A-8A8D7A0B1003}"/>
    <dgm:cxn modelId="{7F86765A-7A80-4231-8D73-0E39AC6F0D3D}" type="presOf" srcId="{D4C6C91F-3B9A-48C9-A99F-20C9A1105C1C}" destId="{36111D63-81F1-4B39-9356-FC5C89825F16}" srcOrd="0" destOrd="1" presId="urn:microsoft.com/office/officeart/2005/8/layout/hList6"/>
    <dgm:cxn modelId="{5915FD79-DD08-4C7A-9E37-96CB8B2D340B}" srcId="{8CB32796-3FC6-42D3-B55D-75670EF295D6}" destId="{B86E7F05-7769-4637-9BA1-A6803F85D652}" srcOrd="3" destOrd="0" parTransId="{D3C40D0A-518A-488B-8AD6-E3000771019E}" sibTransId="{A2AAAD9F-7443-4E6E-9B02-290F4EE88B2E}"/>
    <dgm:cxn modelId="{580F505D-051E-43BC-94DC-325ABD06032D}" type="presOf" srcId="{23633A64-CE79-49D9-A28E-E9318790F65A}" destId="{36111D63-81F1-4B39-9356-FC5C89825F16}" srcOrd="0" destOrd="2" presId="urn:microsoft.com/office/officeart/2005/8/layout/hList6"/>
    <dgm:cxn modelId="{E7FE7232-71B7-42EB-9466-F03F977EB788}" srcId="{8CB32796-3FC6-42D3-B55D-75670EF295D6}" destId="{03FDA321-B02C-4E18-897A-5913F0630F28}" srcOrd="1" destOrd="0" parTransId="{BDCE22E7-DABE-4281-9EF3-AFF86819BC8C}" sibTransId="{2C47BEB3-F423-4986-B28F-58C41F5A23A4}"/>
    <dgm:cxn modelId="{490FCE99-9271-45A5-B27C-8534BB3AEDBA}" srcId="{D89E11B7-7514-46ED-8F7A-B2D123CEAD11}" destId="{23633A64-CE79-49D9-A28E-E9318790F65A}" srcOrd="1" destOrd="0" parTransId="{C98F6206-F420-4562-9F5C-9FD3A52777D4}" sibTransId="{F1C9E392-E425-43A9-ABEC-0CE05A5DECE1}"/>
    <dgm:cxn modelId="{4693838B-C675-4DD3-A7E6-E4B076F3B3ED}" srcId="{A4CA2D2A-DBE3-4F11-9993-CD1137A25785}" destId="{3C95064E-4070-4A44-B979-4901DB4BC60A}" srcOrd="1" destOrd="0" parTransId="{A6B5F694-6015-4D68-AE33-C5242F3961BF}" sibTransId="{C146A982-4843-440D-9879-33BA23724A90}"/>
    <dgm:cxn modelId="{73FE3DEA-59B1-4E81-95F9-41F018C10FD3}" type="presOf" srcId="{3C95064E-4070-4A44-B979-4901DB4BC60A}" destId="{84830107-8133-46A2-8B1B-3696981EE59A}" srcOrd="0" destOrd="2" presId="urn:microsoft.com/office/officeart/2005/8/layout/hList6"/>
    <dgm:cxn modelId="{FA62D281-52DC-4EC0-83D2-DEC409039916}" srcId="{8CB32796-3FC6-42D3-B55D-75670EF295D6}" destId="{D89E11B7-7514-46ED-8F7A-B2D123CEAD11}" srcOrd="2" destOrd="0" parTransId="{71B47C24-55E3-40A5-91F9-4D619D74DF4B}" sibTransId="{B39755ED-96BB-4D3A-9D80-A55D31FBF393}"/>
    <dgm:cxn modelId="{3421D38D-376E-4607-A478-566935436D36}" type="presOf" srcId="{A4CA2D2A-DBE3-4F11-9993-CD1137A25785}" destId="{84830107-8133-46A2-8B1B-3696981EE59A}" srcOrd="0" destOrd="0" presId="urn:microsoft.com/office/officeart/2005/8/layout/hList6"/>
    <dgm:cxn modelId="{6C02DA01-FC8A-4CCD-A84C-9B2B9CF6FE4A}" type="presOf" srcId="{03FDA321-B02C-4E18-897A-5913F0630F28}" destId="{FBEC533E-3EDB-4B1D-9D88-AA8ACB8329CF}" srcOrd="0" destOrd="0" presId="urn:microsoft.com/office/officeart/2005/8/layout/hList6"/>
    <dgm:cxn modelId="{3CC1F856-7710-4299-AD85-EF7F2AA7C846}" type="presParOf" srcId="{2AF0A6F8-1305-4832-8DE7-184110E4CB3C}" destId="{84830107-8133-46A2-8B1B-3696981EE59A}" srcOrd="0" destOrd="0" presId="urn:microsoft.com/office/officeart/2005/8/layout/hList6"/>
    <dgm:cxn modelId="{88BAE9AB-9DE8-47CF-B148-0CB4619A37D4}" type="presParOf" srcId="{2AF0A6F8-1305-4832-8DE7-184110E4CB3C}" destId="{533D478C-8C4C-4535-8836-00A1B8C815D7}" srcOrd="1" destOrd="0" presId="urn:microsoft.com/office/officeart/2005/8/layout/hList6"/>
    <dgm:cxn modelId="{7E34101B-0BCD-4FBA-A8A0-42E4E16F008E}" type="presParOf" srcId="{2AF0A6F8-1305-4832-8DE7-184110E4CB3C}" destId="{FBEC533E-3EDB-4B1D-9D88-AA8ACB8329CF}" srcOrd="2" destOrd="0" presId="urn:microsoft.com/office/officeart/2005/8/layout/hList6"/>
    <dgm:cxn modelId="{46F6F293-B8A5-4F94-BA22-AFB15D1DE7AA}" type="presParOf" srcId="{2AF0A6F8-1305-4832-8DE7-184110E4CB3C}" destId="{6E6D599B-8839-4D51-AD07-5B722324F182}" srcOrd="3" destOrd="0" presId="urn:microsoft.com/office/officeart/2005/8/layout/hList6"/>
    <dgm:cxn modelId="{ED633F6A-BFB0-42FC-BEE5-1844374CD0C2}" type="presParOf" srcId="{2AF0A6F8-1305-4832-8DE7-184110E4CB3C}" destId="{36111D63-81F1-4B39-9356-FC5C89825F16}" srcOrd="4" destOrd="0" presId="urn:microsoft.com/office/officeart/2005/8/layout/hList6"/>
    <dgm:cxn modelId="{C620E95D-5124-41B9-925C-A3623A552D98}" type="presParOf" srcId="{2AF0A6F8-1305-4832-8DE7-184110E4CB3C}" destId="{43FDDECE-1669-4651-8097-9AFC68D59F9D}" srcOrd="5" destOrd="0" presId="urn:microsoft.com/office/officeart/2005/8/layout/hList6"/>
    <dgm:cxn modelId="{127A1B8B-6E80-4CEE-8CD1-114F604025DF}" type="presParOf" srcId="{2AF0A6F8-1305-4832-8DE7-184110E4CB3C}" destId="{E0A1D3B6-855E-4159-B69B-486FD55828C4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8CB32796-3FC6-42D3-B55D-75670EF295D6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4CA2D2A-DBE3-4F11-9993-CD1137A25785}">
      <dgm:prSet phldrT="[Текст]"/>
      <dgm:spPr/>
      <dgm:t>
        <a:bodyPr/>
        <a:lstStyle/>
        <a:p>
          <a:r>
            <a:rPr lang="uk-UA" dirty="0" smtClean="0"/>
            <a:t>Пізнання себе</a:t>
          </a:r>
          <a:endParaRPr lang="ru-RU" dirty="0"/>
        </a:p>
      </dgm:t>
    </dgm:pt>
    <dgm:pt modelId="{D559A49A-BEA5-42BB-A950-2F6343489D44}" type="parTrans" cxnId="{C1EC104E-0953-412A-AC0B-A89AB17FEB1A}">
      <dgm:prSet/>
      <dgm:spPr/>
      <dgm:t>
        <a:bodyPr/>
        <a:lstStyle/>
        <a:p>
          <a:endParaRPr lang="ru-RU"/>
        </a:p>
      </dgm:t>
    </dgm:pt>
    <dgm:pt modelId="{4442A68D-D6DF-4A98-8368-F40001616561}" type="sibTrans" cxnId="{C1EC104E-0953-412A-AC0B-A89AB17FEB1A}">
      <dgm:prSet/>
      <dgm:spPr/>
      <dgm:t>
        <a:bodyPr/>
        <a:lstStyle/>
        <a:p>
          <a:endParaRPr lang="ru-RU"/>
        </a:p>
      </dgm:t>
    </dgm:pt>
    <dgm:pt modelId="{A2BBC276-5E95-4331-A3E5-B8CA3BEFE934}">
      <dgm:prSet phldrT="[Текст]"/>
      <dgm:spPr/>
      <dgm:t>
        <a:bodyPr/>
        <a:lstStyle/>
        <a:p>
          <a:r>
            <a:rPr lang="uk-UA" dirty="0" smtClean="0"/>
            <a:t>Що я знаю про себе?</a:t>
          </a:r>
          <a:endParaRPr lang="ru-RU" dirty="0"/>
        </a:p>
      </dgm:t>
    </dgm:pt>
    <dgm:pt modelId="{A63B1C70-9D76-47C9-9A37-C0F05D04B681}" type="parTrans" cxnId="{F6ED654E-8E4C-45DC-BDF6-C28734C581F1}">
      <dgm:prSet/>
      <dgm:spPr/>
      <dgm:t>
        <a:bodyPr/>
        <a:lstStyle/>
        <a:p>
          <a:endParaRPr lang="ru-RU"/>
        </a:p>
      </dgm:t>
    </dgm:pt>
    <dgm:pt modelId="{23169EA6-B0CE-4A84-925A-8A8D7A0B1003}" type="sibTrans" cxnId="{F6ED654E-8E4C-45DC-BDF6-C28734C581F1}">
      <dgm:prSet/>
      <dgm:spPr/>
      <dgm:t>
        <a:bodyPr/>
        <a:lstStyle/>
        <a:p>
          <a:endParaRPr lang="ru-RU"/>
        </a:p>
      </dgm:t>
    </dgm:pt>
    <dgm:pt modelId="{3C95064E-4070-4A44-B979-4901DB4BC60A}">
      <dgm:prSet phldrT="[Текст]"/>
      <dgm:spPr/>
      <dgm:t>
        <a:bodyPr/>
        <a:lstStyle/>
        <a:p>
          <a:r>
            <a:rPr lang="uk-UA" dirty="0" smtClean="0"/>
            <a:t>Звідки я можу дізнатися про свою родину?</a:t>
          </a:r>
          <a:endParaRPr lang="ru-RU" dirty="0"/>
        </a:p>
      </dgm:t>
    </dgm:pt>
    <dgm:pt modelId="{A6B5F694-6015-4D68-AE33-C5242F3961BF}" type="parTrans" cxnId="{4693838B-C675-4DD3-A7E6-E4B076F3B3ED}">
      <dgm:prSet/>
      <dgm:spPr/>
      <dgm:t>
        <a:bodyPr/>
        <a:lstStyle/>
        <a:p>
          <a:endParaRPr lang="ru-RU"/>
        </a:p>
      </dgm:t>
    </dgm:pt>
    <dgm:pt modelId="{C146A982-4843-440D-9879-33BA23724A90}" type="sibTrans" cxnId="{4693838B-C675-4DD3-A7E6-E4B076F3B3ED}">
      <dgm:prSet/>
      <dgm:spPr/>
      <dgm:t>
        <a:bodyPr/>
        <a:lstStyle/>
        <a:p>
          <a:endParaRPr lang="ru-RU"/>
        </a:p>
      </dgm:t>
    </dgm:pt>
    <dgm:pt modelId="{0C6B82D9-C737-449F-9668-9B144F8E77BD}">
      <dgm:prSet phldrT="[Текст]"/>
      <dgm:spPr/>
      <dgm:t>
        <a:bodyPr/>
        <a:lstStyle/>
        <a:p>
          <a:r>
            <a:rPr lang="uk-UA" dirty="0" smtClean="0"/>
            <a:t>Чому важливо навчитись розрізняти мову символів?</a:t>
          </a:r>
          <a:endParaRPr lang="ru-RU" dirty="0"/>
        </a:p>
      </dgm:t>
    </dgm:pt>
    <dgm:pt modelId="{1F6A271C-BD16-432C-A0CE-8DEBA5D1C24B}" type="parTrans" cxnId="{ABF66E35-FD89-4EE1-996D-46CB00E21B52}">
      <dgm:prSet/>
      <dgm:spPr/>
      <dgm:t>
        <a:bodyPr/>
        <a:lstStyle/>
        <a:p>
          <a:endParaRPr lang="ru-RU"/>
        </a:p>
      </dgm:t>
    </dgm:pt>
    <dgm:pt modelId="{F7E07FBB-C259-4154-96D2-1B6798E7A07B}" type="sibTrans" cxnId="{ABF66E35-FD89-4EE1-996D-46CB00E21B52}">
      <dgm:prSet/>
      <dgm:spPr/>
      <dgm:t>
        <a:bodyPr/>
        <a:lstStyle/>
        <a:p>
          <a:endParaRPr lang="ru-RU"/>
        </a:p>
      </dgm:t>
    </dgm:pt>
    <dgm:pt modelId="{2C8B2612-AA7D-49BD-80B6-8B736492107C}">
      <dgm:prSet phldrT="[Текст]"/>
      <dgm:spPr/>
      <dgm:t>
        <a:bodyPr/>
        <a:lstStyle/>
        <a:p>
          <a:r>
            <a:rPr lang="uk-UA" dirty="0" smtClean="0"/>
            <a:t>Як позначки на товарах можуть застерегти тебе від небезпеки?</a:t>
          </a:r>
          <a:endParaRPr lang="ru-RU" dirty="0"/>
        </a:p>
      </dgm:t>
    </dgm:pt>
    <dgm:pt modelId="{3D01A28F-92A0-451C-8B92-9F9C8BAF969F}" type="parTrans" cxnId="{D4266622-675D-4520-AA0B-ABD4A7F6A291}">
      <dgm:prSet/>
      <dgm:spPr/>
      <dgm:t>
        <a:bodyPr/>
        <a:lstStyle/>
        <a:p>
          <a:endParaRPr lang="ru-RU"/>
        </a:p>
      </dgm:t>
    </dgm:pt>
    <dgm:pt modelId="{DCD79392-9CDD-448B-B530-C57A8C97E408}" type="sibTrans" cxnId="{D4266622-675D-4520-AA0B-ABD4A7F6A291}">
      <dgm:prSet/>
      <dgm:spPr/>
      <dgm:t>
        <a:bodyPr/>
        <a:lstStyle/>
        <a:p>
          <a:endParaRPr lang="ru-RU"/>
        </a:p>
      </dgm:t>
    </dgm:pt>
    <dgm:pt modelId="{D4C6C91F-3B9A-48C9-A99F-20C9A1105C1C}">
      <dgm:prSet phldrT="[Текст]"/>
      <dgm:spPr/>
      <dgm:t>
        <a:bodyPr/>
        <a:lstStyle/>
        <a:p>
          <a:r>
            <a:rPr lang="uk-UA" dirty="0" smtClean="0"/>
            <a:t>Що допомагає мені досліджувати природу (воду, повітря, ґрунт?</a:t>
          </a:r>
          <a:endParaRPr lang="ru-RU" dirty="0"/>
        </a:p>
      </dgm:t>
    </dgm:pt>
    <dgm:pt modelId="{4E717FAB-019B-4886-977E-C8E8A4245400}" type="parTrans" cxnId="{E5045948-E2FB-46FC-974D-20CE18DBBBC9}">
      <dgm:prSet/>
      <dgm:spPr/>
      <dgm:t>
        <a:bodyPr/>
        <a:lstStyle/>
        <a:p>
          <a:endParaRPr lang="ru-RU"/>
        </a:p>
      </dgm:t>
    </dgm:pt>
    <dgm:pt modelId="{6DBD2E54-2B79-4933-AA88-42B15143F766}" type="sibTrans" cxnId="{E5045948-E2FB-46FC-974D-20CE18DBBBC9}">
      <dgm:prSet/>
      <dgm:spPr/>
      <dgm:t>
        <a:bodyPr/>
        <a:lstStyle/>
        <a:p>
          <a:endParaRPr lang="ru-RU"/>
        </a:p>
      </dgm:t>
    </dgm:pt>
    <dgm:pt modelId="{23633A64-CE79-49D9-A28E-E9318790F65A}">
      <dgm:prSet phldrT="[Текст]"/>
      <dgm:spPr/>
      <dgm:t>
        <a:bodyPr/>
        <a:lstStyle/>
        <a:p>
          <a:r>
            <a:rPr lang="uk-UA" dirty="0" smtClean="0"/>
            <a:t>Як досліджувати природу (Сонце, воду, повітря, ґрунт, природні явища)?</a:t>
          </a:r>
          <a:endParaRPr lang="ru-RU" dirty="0"/>
        </a:p>
      </dgm:t>
    </dgm:pt>
    <dgm:pt modelId="{C98F6206-F420-4562-9F5C-9FD3A52777D4}" type="parTrans" cxnId="{490FCE99-9271-45A5-B27C-8534BB3AEDBA}">
      <dgm:prSet/>
      <dgm:spPr/>
      <dgm:t>
        <a:bodyPr/>
        <a:lstStyle/>
        <a:p>
          <a:endParaRPr lang="ru-RU"/>
        </a:p>
      </dgm:t>
    </dgm:pt>
    <dgm:pt modelId="{F1C9E392-E425-43A9-ABEC-0CE05A5DECE1}" type="sibTrans" cxnId="{490FCE99-9271-45A5-B27C-8534BB3AEDBA}">
      <dgm:prSet/>
      <dgm:spPr/>
      <dgm:t>
        <a:bodyPr/>
        <a:lstStyle/>
        <a:p>
          <a:endParaRPr lang="ru-RU"/>
        </a:p>
      </dgm:t>
    </dgm:pt>
    <dgm:pt modelId="{D89E11B7-7514-46ED-8F7A-B2D123CEAD11}">
      <dgm:prSet phldrT="[Текст]"/>
      <dgm:spPr/>
      <dgm:t>
        <a:bodyPr/>
        <a:lstStyle/>
        <a:p>
          <a:r>
            <a:rPr lang="uk-UA" dirty="0" smtClean="0"/>
            <a:t>Пізнання природи</a:t>
          </a:r>
          <a:endParaRPr lang="ru-RU" dirty="0"/>
        </a:p>
      </dgm:t>
    </dgm:pt>
    <dgm:pt modelId="{71B47C24-55E3-40A5-91F9-4D619D74DF4B}" type="parTrans" cxnId="{FA62D281-52DC-4EC0-83D2-DEC409039916}">
      <dgm:prSet/>
      <dgm:spPr/>
      <dgm:t>
        <a:bodyPr/>
        <a:lstStyle/>
        <a:p>
          <a:endParaRPr lang="ru-RU"/>
        </a:p>
      </dgm:t>
    </dgm:pt>
    <dgm:pt modelId="{B39755ED-96BB-4D3A-9D80-A55D31FBF393}" type="sibTrans" cxnId="{FA62D281-52DC-4EC0-83D2-DEC409039916}">
      <dgm:prSet/>
      <dgm:spPr/>
      <dgm:t>
        <a:bodyPr/>
        <a:lstStyle/>
        <a:p>
          <a:endParaRPr lang="ru-RU"/>
        </a:p>
      </dgm:t>
    </dgm:pt>
    <dgm:pt modelId="{B86E7F05-7769-4637-9BA1-A6803F85D652}">
      <dgm:prSet phldrT="[Текст]"/>
      <dgm:spPr/>
      <dgm:t>
        <a:bodyPr/>
        <a:lstStyle/>
        <a:p>
          <a:r>
            <a:rPr lang="uk-UA" dirty="0" smtClean="0"/>
            <a:t>Виведення нового</a:t>
          </a:r>
          <a:endParaRPr lang="ru-RU" dirty="0"/>
        </a:p>
      </dgm:t>
    </dgm:pt>
    <dgm:pt modelId="{D3C40D0A-518A-488B-8AD6-E3000771019E}" type="parTrans" cxnId="{5915FD79-DD08-4C7A-9E37-96CB8B2D340B}">
      <dgm:prSet/>
      <dgm:spPr/>
      <dgm:t>
        <a:bodyPr/>
        <a:lstStyle/>
        <a:p>
          <a:endParaRPr lang="ru-RU"/>
        </a:p>
      </dgm:t>
    </dgm:pt>
    <dgm:pt modelId="{A2AAAD9F-7443-4E6E-9B02-290F4EE88B2E}" type="sibTrans" cxnId="{5915FD79-DD08-4C7A-9E37-96CB8B2D340B}">
      <dgm:prSet/>
      <dgm:spPr/>
      <dgm:t>
        <a:bodyPr/>
        <a:lstStyle/>
        <a:p>
          <a:endParaRPr lang="ru-RU"/>
        </a:p>
      </dgm:t>
    </dgm:pt>
    <dgm:pt modelId="{C28086DB-54C2-411C-8C08-552BEF577FC7}">
      <dgm:prSet phldrT="[Текст]"/>
      <dgm:spPr/>
      <dgm:t>
        <a:bodyPr/>
        <a:lstStyle/>
        <a:p>
          <a:r>
            <a:rPr lang="uk-UA" dirty="0" smtClean="0"/>
            <a:t>Які способи пізнання я використовую у повсякденному житті?</a:t>
          </a:r>
          <a:endParaRPr lang="ru-RU" dirty="0"/>
        </a:p>
      </dgm:t>
    </dgm:pt>
    <dgm:pt modelId="{068BA82A-05AC-4457-976D-1FB296D8ED3B}" type="parTrans" cxnId="{F32DEA86-6CF3-4025-994E-6891188FC1DA}">
      <dgm:prSet/>
      <dgm:spPr/>
      <dgm:t>
        <a:bodyPr/>
        <a:lstStyle/>
        <a:p>
          <a:endParaRPr lang="ru-RU"/>
        </a:p>
      </dgm:t>
    </dgm:pt>
    <dgm:pt modelId="{67430C30-B296-4F9A-B13C-767C65232A10}" type="sibTrans" cxnId="{F32DEA86-6CF3-4025-994E-6891188FC1DA}">
      <dgm:prSet/>
      <dgm:spPr/>
      <dgm:t>
        <a:bodyPr/>
        <a:lstStyle/>
        <a:p>
          <a:endParaRPr lang="ru-RU"/>
        </a:p>
      </dgm:t>
    </dgm:pt>
    <dgm:pt modelId="{22A564F3-F767-477F-A3B5-71AF283C12E0}">
      <dgm:prSet phldrT="[Текст]" phldr="1"/>
      <dgm:spPr/>
      <dgm:t>
        <a:bodyPr/>
        <a:lstStyle/>
        <a:p>
          <a:endParaRPr lang="ru-RU"/>
        </a:p>
      </dgm:t>
    </dgm:pt>
    <dgm:pt modelId="{FA9A2FF8-F821-45CA-8BC3-32B2E08CD95C}" type="parTrans" cxnId="{FB3869F3-745A-44AB-9820-EFE41E8F4088}">
      <dgm:prSet/>
      <dgm:spPr/>
      <dgm:t>
        <a:bodyPr/>
        <a:lstStyle/>
        <a:p>
          <a:endParaRPr lang="ru-RU"/>
        </a:p>
      </dgm:t>
    </dgm:pt>
    <dgm:pt modelId="{697BD6DB-64A3-4517-B463-FA4F2B4B583D}" type="sibTrans" cxnId="{FB3869F3-745A-44AB-9820-EFE41E8F4088}">
      <dgm:prSet/>
      <dgm:spPr/>
      <dgm:t>
        <a:bodyPr/>
        <a:lstStyle/>
        <a:p>
          <a:endParaRPr lang="ru-RU"/>
        </a:p>
      </dgm:t>
    </dgm:pt>
    <dgm:pt modelId="{03FDA321-B02C-4E18-897A-5913F0630F28}">
      <dgm:prSet phldrT="[Текст]"/>
      <dgm:spPr/>
      <dgm:t>
        <a:bodyPr/>
        <a:lstStyle/>
        <a:p>
          <a:r>
            <a:rPr lang="uk-UA" dirty="0" smtClean="0"/>
            <a:t>Пізнання соціуму</a:t>
          </a:r>
          <a:endParaRPr lang="ru-RU" dirty="0"/>
        </a:p>
      </dgm:t>
    </dgm:pt>
    <dgm:pt modelId="{2C47BEB3-F423-4986-B28F-58C41F5A23A4}" type="sibTrans" cxnId="{E7FE7232-71B7-42EB-9466-F03F977EB788}">
      <dgm:prSet/>
      <dgm:spPr/>
      <dgm:t>
        <a:bodyPr/>
        <a:lstStyle/>
        <a:p>
          <a:endParaRPr lang="ru-RU"/>
        </a:p>
      </dgm:t>
    </dgm:pt>
    <dgm:pt modelId="{BDCE22E7-DABE-4281-9EF3-AFF86819BC8C}" type="parTrans" cxnId="{E7FE7232-71B7-42EB-9466-F03F977EB788}">
      <dgm:prSet/>
      <dgm:spPr/>
      <dgm:t>
        <a:bodyPr/>
        <a:lstStyle/>
        <a:p>
          <a:endParaRPr lang="ru-RU"/>
        </a:p>
      </dgm:t>
    </dgm:pt>
    <dgm:pt modelId="{5D8CA885-EEA5-4084-B1C4-D4DFACA93A13}">
      <dgm:prSet phldrT="[Текст]"/>
      <dgm:spPr/>
      <dgm:t>
        <a:bodyPr/>
        <a:lstStyle/>
        <a:p>
          <a:r>
            <a:rPr lang="uk-UA" dirty="0" smtClean="0"/>
            <a:t>Як відрізнити фантазії/вигадки та реальність?</a:t>
          </a:r>
          <a:endParaRPr lang="ru-RU" dirty="0"/>
        </a:p>
      </dgm:t>
    </dgm:pt>
    <dgm:pt modelId="{6AA0906A-5535-468A-8C63-A422E0B68447}" type="parTrans" cxnId="{EC1EE3EA-1176-41CC-AB70-CD6F9D71C1F5}">
      <dgm:prSet/>
      <dgm:spPr/>
    </dgm:pt>
    <dgm:pt modelId="{63FAC61F-71AF-4BF3-ADEC-D44B57FDAC8E}" type="sibTrans" cxnId="{EC1EE3EA-1176-41CC-AB70-CD6F9D71C1F5}">
      <dgm:prSet/>
      <dgm:spPr/>
    </dgm:pt>
    <dgm:pt modelId="{50771253-FB37-4DF1-BAD8-95DEC7267B55}">
      <dgm:prSet phldrT="[Текст]"/>
      <dgm:spPr/>
      <dgm:t>
        <a:bodyPr/>
        <a:lstStyle/>
        <a:p>
          <a:r>
            <a:rPr lang="uk-UA" dirty="0" smtClean="0"/>
            <a:t>Як виявити небезпеку за допомогою знаків та позначок?</a:t>
          </a:r>
          <a:endParaRPr lang="ru-RU" dirty="0"/>
        </a:p>
      </dgm:t>
    </dgm:pt>
    <dgm:pt modelId="{20394073-E0A8-44DE-ADCB-555346F80919}" type="parTrans" cxnId="{0CC70D78-AABE-4D7F-8596-C9B659D3D874}">
      <dgm:prSet/>
      <dgm:spPr/>
    </dgm:pt>
    <dgm:pt modelId="{D54CC673-84B8-41E6-8EA8-E62F1EA49C54}" type="sibTrans" cxnId="{0CC70D78-AABE-4D7F-8596-C9B659D3D874}">
      <dgm:prSet/>
      <dgm:spPr/>
    </dgm:pt>
    <dgm:pt modelId="{27E7FB5D-1115-4E15-98D7-6C6D4DE173F2}">
      <dgm:prSet phldrT="[Текст]"/>
      <dgm:spPr/>
      <dgm:t>
        <a:bodyPr/>
        <a:lstStyle/>
        <a:p>
          <a:r>
            <a:rPr lang="uk-UA" dirty="0" smtClean="0"/>
            <a:t>Як розрізняти небезпечні та безпечні товари?</a:t>
          </a:r>
          <a:endParaRPr lang="ru-RU" dirty="0"/>
        </a:p>
      </dgm:t>
    </dgm:pt>
    <dgm:pt modelId="{D51E1C5F-2A05-47E4-88ED-6EFDE7CDCB6F}" type="parTrans" cxnId="{ADB5E6B1-D55C-400B-961E-B9D7C85908A4}">
      <dgm:prSet/>
      <dgm:spPr/>
    </dgm:pt>
    <dgm:pt modelId="{C859B08F-E23C-4A18-9EF2-80A5C1CB40B4}" type="sibTrans" cxnId="{ADB5E6B1-D55C-400B-961E-B9D7C85908A4}">
      <dgm:prSet/>
      <dgm:spPr/>
    </dgm:pt>
    <dgm:pt modelId="{2AF0A6F8-1305-4832-8DE7-184110E4CB3C}" type="pres">
      <dgm:prSet presAssocID="{8CB32796-3FC6-42D3-B55D-75670EF295D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830107-8133-46A2-8B1B-3696981EE59A}" type="pres">
      <dgm:prSet presAssocID="{A4CA2D2A-DBE3-4F11-9993-CD1137A2578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3D478C-8C4C-4535-8836-00A1B8C815D7}" type="pres">
      <dgm:prSet presAssocID="{4442A68D-D6DF-4A98-8368-F40001616561}" presName="sibTrans" presStyleCnt="0"/>
      <dgm:spPr/>
    </dgm:pt>
    <dgm:pt modelId="{FBEC533E-3EDB-4B1D-9D88-AA8ACB8329CF}" type="pres">
      <dgm:prSet presAssocID="{03FDA321-B02C-4E18-897A-5913F0630F2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6D599B-8839-4D51-AD07-5B722324F182}" type="pres">
      <dgm:prSet presAssocID="{2C47BEB3-F423-4986-B28F-58C41F5A23A4}" presName="sibTrans" presStyleCnt="0"/>
      <dgm:spPr/>
    </dgm:pt>
    <dgm:pt modelId="{36111D63-81F1-4B39-9356-FC5C89825F16}" type="pres">
      <dgm:prSet presAssocID="{D89E11B7-7514-46ED-8F7A-B2D123CEAD1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FDDECE-1669-4651-8097-9AFC68D59F9D}" type="pres">
      <dgm:prSet presAssocID="{B39755ED-96BB-4D3A-9D80-A55D31FBF393}" presName="sibTrans" presStyleCnt="0"/>
      <dgm:spPr/>
    </dgm:pt>
    <dgm:pt modelId="{E0A1D3B6-855E-4159-B69B-486FD55828C4}" type="pres">
      <dgm:prSet presAssocID="{B86E7F05-7769-4637-9BA1-A6803F85D65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F47445-9505-49D8-BD05-99B4538E6A29}" type="presOf" srcId="{50771253-FB37-4DF1-BAD8-95DEC7267B55}" destId="{FBEC533E-3EDB-4B1D-9D88-AA8ACB8329CF}" srcOrd="0" destOrd="3" presId="urn:microsoft.com/office/officeart/2005/8/layout/hList6"/>
    <dgm:cxn modelId="{ADB5E6B1-D55C-400B-961E-B9D7C85908A4}" srcId="{03FDA321-B02C-4E18-897A-5913F0630F28}" destId="{27E7FB5D-1115-4E15-98D7-6C6D4DE173F2}" srcOrd="3" destOrd="0" parTransId="{D51E1C5F-2A05-47E4-88ED-6EFDE7CDCB6F}" sibTransId="{C859B08F-E23C-4A18-9EF2-80A5C1CB40B4}"/>
    <dgm:cxn modelId="{AD41201E-CE3E-467D-8D68-36B5BCE046A3}" type="presOf" srcId="{C28086DB-54C2-411C-8C08-552BEF577FC7}" destId="{E0A1D3B6-855E-4159-B69B-486FD55828C4}" srcOrd="0" destOrd="1" presId="urn:microsoft.com/office/officeart/2005/8/layout/hList6"/>
    <dgm:cxn modelId="{46C0A62A-5496-40BF-AD68-13DE298B427B}" type="presOf" srcId="{B86E7F05-7769-4637-9BA1-A6803F85D652}" destId="{E0A1D3B6-855E-4159-B69B-486FD55828C4}" srcOrd="0" destOrd="0" presId="urn:microsoft.com/office/officeart/2005/8/layout/hList6"/>
    <dgm:cxn modelId="{2BD8CC41-E903-45A5-8EDA-BAE1848EF84A}" type="presOf" srcId="{A2BBC276-5E95-4331-A3E5-B8CA3BEFE934}" destId="{84830107-8133-46A2-8B1B-3696981EE59A}" srcOrd="0" destOrd="1" presId="urn:microsoft.com/office/officeart/2005/8/layout/hList6"/>
    <dgm:cxn modelId="{C1EC104E-0953-412A-AC0B-A89AB17FEB1A}" srcId="{8CB32796-3FC6-42D3-B55D-75670EF295D6}" destId="{A4CA2D2A-DBE3-4F11-9993-CD1137A25785}" srcOrd="0" destOrd="0" parTransId="{D559A49A-BEA5-42BB-A950-2F6343489D44}" sibTransId="{4442A68D-D6DF-4A98-8368-F40001616561}"/>
    <dgm:cxn modelId="{D4266622-675D-4520-AA0B-ABD4A7F6A291}" srcId="{03FDA321-B02C-4E18-897A-5913F0630F28}" destId="{2C8B2612-AA7D-49BD-80B6-8B736492107C}" srcOrd="1" destOrd="0" parTransId="{3D01A28F-92A0-451C-8B92-9F9C8BAF969F}" sibTransId="{DCD79392-9CDD-448B-B530-C57A8C97E408}"/>
    <dgm:cxn modelId="{418EE779-D824-4B5F-B57D-D6FD6D53DF3F}" type="presOf" srcId="{22A564F3-F767-477F-A3B5-71AF283C12E0}" destId="{E0A1D3B6-855E-4159-B69B-486FD55828C4}" srcOrd="0" destOrd="2" presId="urn:microsoft.com/office/officeart/2005/8/layout/hList6"/>
    <dgm:cxn modelId="{ABF66E35-FD89-4EE1-996D-46CB00E21B52}" srcId="{03FDA321-B02C-4E18-897A-5913F0630F28}" destId="{0C6B82D9-C737-449F-9668-9B144F8E77BD}" srcOrd="0" destOrd="0" parTransId="{1F6A271C-BD16-432C-A0CE-8DEBA5D1C24B}" sibTransId="{F7E07FBB-C259-4154-96D2-1B6798E7A07B}"/>
    <dgm:cxn modelId="{F32DEA86-6CF3-4025-994E-6891188FC1DA}" srcId="{B86E7F05-7769-4637-9BA1-A6803F85D652}" destId="{C28086DB-54C2-411C-8C08-552BEF577FC7}" srcOrd="0" destOrd="0" parTransId="{068BA82A-05AC-4457-976D-1FB296D8ED3B}" sibTransId="{67430C30-B296-4F9A-B13C-767C65232A10}"/>
    <dgm:cxn modelId="{FB3869F3-745A-44AB-9820-EFE41E8F4088}" srcId="{B86E7F05-7769-4637-9BA1-A6803F85D652}" destId="{22A564F3-F767-477F-A3B5-71AF283C12E0}" srcOrd="1" destOrd="0" parTransId="{FA9A2FF8-F821-45CA-8BC3-32B2E08CD95C}" sibTransId="{697BD6DB-64A3-4517-B463-FA4F2B4B583D}"/>
    <dgm:cxn modelId="{E5045948-E2FB-46FC-974D-20CE18DBBBC9}" srcId="{D89E11B7-7514-46ED-8F7A-B2D123CEAD11}" destId="{D4C6C91F-3B9A-48C9-A99F-20C9A1105C1C}" srcOrd="0" destOrd="0" parTransId="{4E717FAB-019B-4886-977E-C8E8A4245400}" sibTransId="{6DBD2E54-2B79-4933-AA88-42B15143F766}"/>
    <dgm:cxn modelId="{D1621F99-3C26-4B7F-99AC-60D22CC27E85}" type="presOf" srcId="{3C95064E-4070-4A44-B979-4901DB4BC60A}" destId="{84830107-8133-46A2-8B1B-3696981EE59A}" srcOrd="0" destOrd="2" presId="urn:microsoft.com/office/officeart/2005/8/layout/hList6"/>
    <dgm:cxn modelId="{F6ED654E-8E4C-45DC-BDF6-C28734C581F1}" srcId="{A4CA2D2A-DBE3-4F11-9993-CD1137A25785}" destId="{A2BBC276-5E95-4331-A3E5-B8CA3BEFE934}" srcOrd="0" destOrd="0" parTransId="{A63B1C70-9D76-47C9-9A37-C0F05D04B681}" sibTransId="{23169EA6-B0CE-4A84-925A-8A8D7A0B1003}"/>
    <dgm:cxn modelId="{5915FD79-DD08-4C7A-9E37-96CB8B2D340B}" srcId="{8CB32796-3FC6-42D3-B55D-75670EF295D6}" destId="{B86E7F05-7769-4637-9BA1-A6803F85D652}" srcOrd="3" destOrd="0" parTransId="{D3C40D0A-518A-488B-8AD6-E3000771019E}" sibTransId="{A2AAAD9F-7443-4E6E-9B02-290F4EE88B2E}"/>
    <dgm:cxn modelId="{3C316678-3500-4A83-B4E6-549F7D154A05}" type="presOf" srcId="{A4CA2D2A-DBE3-4F11-9993-CD1137A25785}" destId="{84830107-8133-46A2-8B1B-3696981EE59A}" srcOrd="0" destOrd="0" presId="urn:microsoft.com/office/officeart/2005/8/layout/hList6"/>
    <dgm:cxn modelId="{330E8A2E-593A-49E9-B83E-25E9904618EA}" type="presOf" srcId="{D4C6C91F-3B9A-48C9-A99F-20C9A1105C1C}" destId="{36111D63-81F1-4B39-9356-FC5C89825F16}" srcOrd="0" destOrd="1" presId="urn:microsoft.com/office/officeart/2005/8/layout/hList6"/>
    <dgm:cxn modelId="{0CC70D78-AABE-4D7F-8596-C9B659D3D874}" srcId="{03FDA321-B02C-4E18-897A-5913F0630F28}" destId="{50771253-FB37-4DF1-BAD8-95DEC7267B55}" srcOrd="2" destOrd="0" parTransId="{20394073-E0A8-44DE-ADCB-555346F80919}" sibTransId="{D54CC673-84B8-41E6-8EA8-E62F1EA49C54}"/>
    <dgm:cxn modelId="{E7FE7232-71B7-42EB-9466-F03F977EB788}" srcId="{8CB32796-3FC6-42D3-B55D-75670EF295D6}" destId="{03FDA321-B02C-4E18-897A-5913F0630F28}" srcOrd="1" destOrd="0" parTransId="{BDCE22E7-DABE-4281-9EF3-AFF86819BC8C}" sibTransId="{2C47BEB3-F423-4986-B28F-58C41F5A23A4}"/>
    <dgm:cxn modelId="{6FB31211-31E4-45F3-BFE4-60BDDC615D94}" type="presOf" srcId="{03FDA321-B02C-4E18-897A-5913F0630F28}" destId="{FBEC533E-3EDB-4B1D-9D88-AA8ACB8329CF}" srcOrd="0" destOrd="0" presId="urn:microsoft.com/office/officeart/2005/8/layout/hList6"/>
    <dgm:cxn modelId="{E870339F-D37D-44B1-9E6F-30474454D658}" type="presOf" srcId="{0C6B82D9-C737-449F-9668-9B144F8E77BD}" destId="{FBEC533E-3EDB-4B1D-9D88-AA8ACB8329CF}" srcOrd="0" destOrd="1" presId="urn:microsoft.com/office/officeart/2005/8/layout/hList6"/>
    <dgm:cxn modelId="{EB577F30-10FF-4569-B595-C162B9BADD10}" type="presOf" srcId="{5D8CA885-EEA5-4084-B1C4-D4DFACA93A13}" destId="{84830107-8133-46A2-8B1B-3696981EE59A}" srcOrd="0" destOrd="3" presId="urn:microsoft.com/office/officeart/2005/8/layout/hList6"/>
    <dgm:cxn modelId="{EDDACD7F-4FE4-43A2-B400-947BF38A4E53}" type="presOf" srcId="{23633A64-CE79-49D9-A28E-E9318790F65A}" destId="{36111D63-81F1-4B39-9356-FC5C89825F16}" srcOrd="0" destOrd="2" presId="urn:microsoft.com/office/officeart/2005/8/layout/hList6"/>
    <dgm:cxn modelId="{A7BFED81-CD4B-4430-8B40-E646AE0FF2F8}" type="presOf" srcId="{27E7FB5D-1115-4E15-98D7-6C6D4DE173F2}" destId="{FBEC533E-3EDB-4B1D-9D88-AA8ACB8329CF}" srcOrd="0" destOrd="4" presId="urn:microsoft.com/office/officeart/2005/8/layout/hList6"/>
    <dgm:cxn modelId="{BDD4C50F-523B-43FB-BB92-533B1821DA21}" type="presOf" srcId="{D89E11B7-7514-46ED-8F7A-B2D123CEAD11}" destId="{36111D63-81F1-4B39-9356-FC5C89825F16}" srcOrd="0" destOrd="0" presId="urn:microsoft.com/office/officeart/2005/8/layout/hList6"/>
    <dgm:cxn modelId="{EC1EE3EA-1176-41CC-AB70-CD6F9D71C1F5}" srcId="{A4CA2D2A-DBE3-4F11-9993-CD1137A25785}" destId="{5D8CA885-EEA5-4084-B1C4-D4DFACA93A13}" srcOrd="2" destOrd="0" parTransId="{6AA0906A-5535-468A-8C63-A422E0B68447}" sibTransId="{63FAC61F-71AF-4BF3-ADEC-D44B57FDAC8E}"/>
    <dgm:cxn modelId="{FFBC151E-2BBF-4CB0-A1CD-25AA08871C58}" type="presOf" srcId="{2C8B2612-AA7D-49BD-80B6-8B736492107C}" destId="{FBEC533E-3EDB-4B1D-9D88-AA8ACB8329CF}" srcOrd="0" destOrd="2" presId="urn:microsoft.com/office/officeart/2005/8/layout/hList6"/>
    <dgm:cxn modelId="{4693838B-C675-4DD3-A7E6-E4B076F3B3ED}" srcId="{A4CA2D2A-DBE3-4F11-9993-CD1137A25785}" destId="{3C95064E-4070-4A44-B979-4901DB4BC60A}" srcOrd="1" destOrd="0" parTransId="{A6B5F694-6015-4D68-AE33-C5242F3961BF}" sibTransId="{C146A982-4843-440D-9879-33BA23724A90}"/>
    <dgm:cxn modelId="{490FCE99-9271-45A5-B27C-8534BB3AEDBA}" srcId="{D89E11B7-7514-46ED-8F7A-B2D123CEAD11}" destId="{23633A64-CE79-49D9-A28E-E9318790F65A}" srcOrd="1" destOrd="0" parTransId="{C98F6206-F420-4562-9F5C-9FD3A52777D4}" sibTransId="{F1C9E392-E425-43A9-ABEC-0CE05A5DECE1}"/>
    <dgm:cxn modelId="{FA62D281-52DC-4EC0-83D2-DEC409039916}" srcId="{8CB32796-3FC6-42D3-B55D-75670EF295D6}" destId="{D89E11B7-7514-46ED-8F7A-B2D123CEAD11}" srcOrd="2" destOrd="0" parTransId="{71B47C24-55E3-40A5-91F9-4D619D74DF4B}" sibTransId="{B39755ED-96BB-4D3A-9D80-A55D31FBF393}"/>
    <dgm:cxn modelId="{A7E88F56-2371-4946-9C71-EF3BE0818D9A}" type="presOf" srcId="{8CB32796-3FC6-42D3-B55D-75670EF295D6}" destId="{2AF0A6F8-1305-4832-8DE7-184110E4CB3C}" srcOrd="0" destOrd="0" presId="urn:microsoft.com/office/officeart/2005/8/layout/hList6"/>
    <dgm:cxn modelId="{1B12EFFF-C9B9-40E3-9197-BD9F8F649E18}" type="presParOf" srcId="{2AF0A6F8-1305-4832-8DE7-184110E4CB3C}" destId="{84830107-8133-46A2-8B1B-3696981EE59A}" srcOrd="0" destOrd="0" presId="urn:microsoft.com/office/officeart/2005/8/layout/hList6"/>
    <dgm:cxn modelId="{49DF259F-EABE-4ABC-BB48-453F45AD6883}" type="presParOf" srcId="{2AF0A6F8-1305-4832-8DE7-184110E4CB3C}" destId="{533D478C-8C4C-4535-8836-00A1B8C815D7}" srcOrd="1" destOrd="0" presId="urn:microsoft.com/office/officeart/2005/8/layout/hList6"/>
    <dgm:cxn modelId="{E6D97A58-70F5-4F89-9650-D043D547573E}" type="presParOf" srcId="{2AF0A6F8-1305-4832-8DE7-184110E4CB3C}" destId="{FBEC533E-3EDB-4B1D-9D88-AA8ACB8329CF}" srcOrd="2" destOrd="0" presId="urn:microsoft.com/office/officeart/2005/8/layout/hList6"/>
    <dgm:cxn modelId="{858B7BD3-4A73-4347-ABDD-51F7086B94C4}" type="presParOf" srcId="{2AF0A6F8-1305-4832-8DE7-184110E4CB3C}" destId="{6E6D599B-8839-4D51-AD07-5B722324F182}" srcOrd="3" destOrd="0" presId="urn:microsoft.com/office/officeart/2005/8/layout/hList6"/>
    <dgm:cxn modelId="{2989AC3A-E4A0-4139-BE78-8D6A52C3D517}" type="presParOf" srcId="{2AF0A6F8-1305-4832-8DE7-184110E4CB3C}" destId="{36111D63-81F1-4B39-9356-FC5C89825F16}" srcOrd="4" destOrd="0" presId="urn:microsoft.com/office/officeart/2005/8/layout/hList6"/>
    <dgm:cxn modelId="{9B5A8CD5-F5E7-4169-A539-B300DCEFB135}" type="presParOf" srcId="{2AF0A6F8-1305-4832-8DE7-184110E4CB3C}" destId="{43FDDECE-1669-4651-8097-9AFC68D59F9D}" srcOrd="5" destOrd="0" presId="urn:microsoft.com/office/officeart/2005/8/layout/hList6"/>
    <dgm:cxn modelId="{E3FC9AD6-4925-4F20-8201-26E23CF0DF6E}" type="presParOf" srcId="{2AF0A6F8-1305-4832-8DE7-184110E4CB3C}" destId="{E0A1D3B6-855E-4159-B69B-486FD55828C4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8CB32796-3FC6-42D3-B55D-75670EF295D6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4CA2D2A-DBE3-4F11-9993-CD1137A25785}">
      <dgm:prSet phldrT="[Текст]"/>
      <dgm:spPr/>
      <dgm:t>
        <a:bodyPr/>
        <a:lstStyle/>
        <a:p>
          <a:r>
            <a:rPr lang="uk-UA" dirty="0" smtClean="0"/>
            <a:t>Пізнання себе</a:t>
          </a:r>
          <a:endParaRPr lang="ru-RU" dirty="0"/>
        </a:p>
      </dgm:t>
    </dgm:pt>
    <dgm:pt modelId="{D559A49A-BEA5-42BB-A950-2F6343489D44}" type="parTrans" cxnId="{C1EC104E-0953-412A-AC0B-A89AB17FEB1A}">
      <dgm:prSet/>
      <dgm:spPr/>
      <dgm:t>
        <a:bodyPr/>
        <a:lstStyle/>
        <a:p>
          <a:endParaRPr lang="ru-RU"/>
        </a:p>
      </dgm:t>
    </dgm:pt>
    <dgm:pt modelId="{4442A68D-D6DF-4A98-8368-F40001616561}" type="sibTrans" cxnId="{C1EC104E-0953-412A-AC0B-A89AB17FEB1A}">
      <dgm:prSet/>
      <dgm:spPr/>
      <dgm:t>
        <a:bodyPr/>
        <a:lstStyle/>
        <a:p>
          <a:endParaRPr lang="ru-RU"/>
        </a:p>
      </dgm:t>
    </dgm:pt>
    <dgm:pt modelId="{A2BBC276-5E95-4331-A3E5-B8CA3BEFE934}">
      <dgm:prSet phldrT="[Текст]"/>
      <dgm:spPr/>
      <dgm:t>
        <a:bodyPr/>
        <a:lstStyle/>
        <a:p>
          <a:r>
            <a:rPr lang="uk-UA" dirty="0" smtClean="0"/>
            <a:t>Як оберігаючи своє, зберегти наше?</a:t>
          </a:r>
          <a:endParaRPr lang="ru-RU" dirty="0"/>
        </a:p>
      </dgm:t>
    </dgm:pt>
    <dgm:pt modelId="{A63B1C70-9D76-47C9-9A37-C0F05D04B681}" type="parTrans" cxnId="{F6ED654E-8E4C-45DC-BDF6-C28734C581F1}">
      <dgm:prSet/>
      <dgm:spPr/>
      <dgm:t>
        <a:bodyPr/>
        <a:lstStyle/>
        <a:p>
          <a:endParaRPr lang="ru-RU"/>
        </a:p>
      </dgm:t>
    </dgm:pt>
    <dgm:pt modelId="{23169EA6-B0CE-4A84-925A-8A8D7A0B1003}" type="sibTrans" cxnId="{F6ED654E-8E4C-45DC-BDF6-C28734C581F1}">
      <dgm:prSet/>
      <dgm:spPr/>
      <dgm:t>
        <a:bodyPr/>
        <a:lstStyle/>
        <a:p>
          <a:endParaRPr lang="ru-RU"/>
        </a:p>
      </dgm:t>
    </dgm:pt>
    <dgm:pt modelId="{0C6B82D9-C737-449F-9668-9B144F8E77BD}">
      <dgm:prSet phldrT="[Текст]"/>
      <dgm:spPr/>
      <dgm:t>
        <a:bodyPr/>
        <a:lstStyle/>
        <a:p>
          <a:r>
            <a:rPr lang="uk-UA" dirty="0" smtClean="0"/>
            <a:t>За якими ознаками/ символами я впізнаю територію своєї країни?</a:t>
          </a:r>
          <a:endParaRPr lang="ru-RU" dirty="0"/>
        </a:p>
      </dgm:t>
    </dgm:pt>
    <dgm:pt modelId="{1F6A271C-BD16-432C-A0CE-8DEBA5D1C24B}" type="parTrans" cxnId="{ABF66E35-FD89-4EE1-996D-46CB00E21B52}">
      <dgm:prSet/>
      <dgm:spPr/>
      <dgm:t>
        <a:bodyPr/>
        <a:lstStyle/>
        <a:p>
          <a:endParaRPr lang="ru-RU"/>
        </a:p>
      </dgm:t>
    </dgm:pt>
    <dgm:pt modelId="{F7E07FBB-C259-4154-96D2-1B6798E7A07B}" type="sibTrans" cxnId="{ABF66E35-FD89-4EE1-996D-46CB00E21B52}">
      <dgm:prSet/>
      <dgm:spPr/>
      <dgm:t>
        <a:bodyPr/>
        <a:lstStyle/>
        <a:p>
          <a:endParaRPr lang="ru-RU"/>
        </a:p>
      </dgm:t>
    </dgm:pt>
    <dgm:pt modelId="{D4C6C91F-3B9A-48C9-A99F-20C9A1105C1C}">
      <dgm:prSet phldrT="[Текст]"/>
      <dgm:spPr/>
      <dgm:t>
        <a:bodyPr/>
        <a:lstStyle/>
        <a:p>
          <a:r>
            <a:rPr lang="uk-UA" dirty="0" smtClean="0"/>
            <a:t>Чим багатий мій рідний край?</a:t>
          </a:r>
          <a:endParaRPr lang="ru-RU" dirty="0"/>
        </a:p>
      </dgm:t>
    </dgm:pt>
    <dgm:pt modelId="{4E717FAB-019B-4886-977E-C8E8A4245400}" type="parTrans" cxnId="{E5045948-E2FB-46FC-974D-20CE18DBBBC9}">
      <dgm:prSet/>
      <dgm:spPr/>
      <dgm:t>
        <a:bodyPr/>
        <a:lstStyle/>
        <a:p>
          <a:endParaRPr lang="ru-RU"/>
        </a:p>
      </dgm:t>
    </dgm:pt>
    <dgm:pt modelId="{6DBD2E54-2B79-4933-AA88-42B15143F766}" type="sibTrans" cxnId="{E5045948-E2FB-46FC-974D-20CE18DBBBC9}">
      <dgm:prSet/>
      <dgm:spPr/>
      <dgm:t>
        <a:bodyPr/>
        <a:lstStyle/>
        <a:p>
          <a:endParaRPr lang="ru-RU"/>
        </a:p>
      </dgm:t>
    </dgm:pt>
    <dgm:pt modelId="{D89E11B7-7514-46ED-8F7A-B2D123CEAD11}">
      <dgm:prSet phldrT="[Текст]"/>
      <dgm:spPr/>
      <dgm:t>
        <a:bodyPr/>
        <a:lstStyle/>
        <a:p>
          <a:r>
            <a:rPr lang="uk-UA" dirty="0" smtClean="0"/>
            <a:t>Пізнання природи</a:t>
          </a:r>
          <a:endParaRPr lang="ru-RU" dirty="0"/>
        </a:p>
      </dgm:t>
    </dgm:pt>
    <dgm:pt modelId="{71B47C24-55E3-40A5-91F9-4D619D74DF4B}" type="parTrans" cxnId="{FA62D281-52DC-4EC0-83D2-DEC409039916}">
      <dgm:prSet/>
      <dgm:spPr/>
      <dgm:t>
        <a:bodyPr/>
        <a:lstStyle/>
        <a:p>
          <a:endParaRPr lang="ru-RU"/>
        </a:p>
      </dgm:t>
    </dgm:pt>
    <dgm:pt modelId="{B39755ED-96BB-4D3A-9D80-A55D31FBF393}" type="sibTrans" cxnId="{FA62D281-52DC-4EC0-83D2-DEC409039916}">
      <dgm:prSet/>
      <dgm:spPr/>
      <dgm:t>
        <a:bodyPr/>
        <a:lstStyle/>
        <a:p>
          <a:endParaRPr lang="ru-RU"/>
        </a:p>
      </dgm:t>
    </dgm:pt>
    <dgm:pt modelId="{B86E7F05-7769-4637-9BA1-A6803F85D652}">
      <dgm:prSet phldrT="[Текст]"/>
      <dgm:spPr/>
      <dgm:t>
        <a:bodyPr/>
        <a:lstStyle/>
        <a:p>
          <a:r>
            <a:rPr lang="uk-UA" dirty="0" smtClean="0"/>
            <a:t>Виведення нового</a:t>
          </a:r>
          <a:endParaRPr lang="ru-RU" dirty="0"/>
        </a:p>
      </dgm:t>
    </dgm:pt>
    <dgm:pt modelId="{D3C40D0A-518A-488B-8AD6-E3000771019E}" type="parTrans" cxnId="{5915FD79-DD08-4C7A-9E37-96CB8B2D340B}">
      <dgm:prSet/>
      <dgm:spPr/>
      <dgm:t>
        <a:bodyPr/>
        <a:lstStyle/>
        <a:p>
          <a:endParaRPr lang="ru-RU"/>
        </a:p>
      </dgm:t>
    </dgm:pt>
    <dgm:pt modelId="{A2AAAD9F-7443-4E6E-9B02-290F4EE88B2E}" type="sibTrans" cxnId="{5915FD79-DD08-4C7A-9E37-96CB8B2D340B}">
      <dgm:prSet/>
      <dgm:spPr/>
      <dgm:t>
        <a:bodyPr/>
        <a:lstStyle/>
        <a:p>
          <a:endParaRPr lang="ru-RU"/>
        </a:p>
      </dgm:t>
    </dgm:pt>
    <dgm:pt modelId="{C28086DB-54C2-411C-8C08-552BEF577FC7}">
      <dgm:prSet phldrT="[Текст]"/>
      <dgm:spPr/>
      <dgm:t>
        <a:bodyPr/>
        <a:lstStyle/>
        <a:p>
          <a:r>
            <a:rPr lang="uk-UA" dirty="0" smtClean="0"/>
            <a:t>Які зберегти кордони вашого простору у стосунках з іншими?</a:t>
          </a:r>
          <a:endParaRPr lang="ru-RU" dirty="0"/>
        </a:p>
      </dgm:t>
    </dgm:pt>
    <dgm:pt modelId="{068BA82A-05AC-4457-976D-1FB296D8ED3B}" type="parTrans" cxnId="{F32DEA86-6CF3-4025-994E-6891188FC1DA}">
      <dgm:prSet/>
      <dgm:spPr/>
      <dgm:t>
        <a:bodyPr/>
        <a:lstStyle/>
        <a:p>
          <a:endParaRPr lang="ru-RU"/>
        </a:p>
      </dgm:t>
    </dgm:pt>
    <dgm:pt modelId="{67430C30-B296-4F9A-B13C-767C65232A10}" type="sibTrans" cxnId="{F32DEA86-6CF3-4025-994E-6891188FC1DA}">
      <dgm:prSet/>
      <dgm:spPr/>
      <dgm:t>
        <a:bodyPr/>
        <a:lstStyle/>
        <a:p>
          <a:endParaRPr lang="ru-RU"/>
        </a:p>
      </dgm:t>
    </dgm:pt>
    <dgm:pt modelId="{22A564F3-F767-477F-A3B5-71AF283C12E0}">
      <dgm:prSet phldrT="[Текст]" phldr="1"/>
      <dgm:spPr/>
      <dgm:t>
        <a:bodyPr/>
        <a:lstStyle/>
        <a:p>
          <a:endParaRPr lang="ru-RU"/>
        </a:p>
      </dgm:t>
    </dgm:pt>
    <dgm:pt modelId="{FA9A2FF8-F821-45CA-8BC3-32B2E08CD95C}" type="parTrans" cxnId="{FB3869F3-745A-44AB-9820-EFE41E8F4088}">
      <dgm:prSet/>
      <dgm:spPr/>
      <dgm:t>
        <a:bodyPr/>
        <a:lstStyle/>
        <a:p>
          <a:endParaRPr lang="ru-RU"/>
        </a:p>
      </dgm:t>
    </dgm:pt>
    <dgm:pt modelId="{697BD6DB-64A3-4517-B463-FA4F2B4B583D}" type="sibTrans" cxnId="{FB3869F3-745A-44AB-9820-EFE41E8F4088}">
      <dgm:prSet/>
      <dgm:spPr/>
      <dgm:t>
        <a:bodyPr/>
        <a:lstStyle/>
        <a:p>
          <a:endParaRPr lang="ru-RU"/>
        </a:p>
      </dgm:t>
    </dgm:pt>
    <dgm:pt modelId="{03FDA321-B02C-4E18-897A-5913F0630F28}">
      <dgm:prSet phldrT="[Текст]"/>
      <dgm:spPr/>
      <dgm:t>
        <a:bodyPr/>
        <a:lstStyle/>
        <a:p>
          <a:r>
            <a:rPr lang="uk-UA" dirty="0" smtClean="0"/>
            <a:t>Пізнання соціуму</a:t>
          </a:r>
          <a:endParaRPr lang="ru-RU" dirty="0"/>
        </a:p>
      </dgm:t>
    </dgm:pt>
    <dgm:pt modelId="{2C47BEB3-F423-4986-B28F-58C41F5A23A4}" type="sibTrans" cxnId="{E7FE7232-71B7-42EB-9466-F03F977EB788}">
      <dgm:prSet/>
      <dgm:spPr/>
      <dgm:t>
        <a:bodyPr/>
        <a:lstStyle/>
        <a:p>
          <a:endParaRPr lang="ru-RU"/>
        </a:p>
      </dgm:t>
    </dgm:pt>
    <dgm:pt modelId="{BDCE22E7-DABE-4281-9EF3-AFF86819BC8C}" type="parTrans" cxnId="{E7FE7232-71B7-42EB-9466-F03F977EB788}">
      <dgm:prSet/>
      <dgm:spPr/>
      <dgm:t>
        <a:bodyPr/>
        <a:lstStyle/>
        <a:p>
          <a:endParaRPr lang="ru-RU"/>
        </a:p>
      </dgm:t>
    </dgm:pt>
    <dgm:pt modelId="{2AF0A6F8-1305-4832-8DE7-184110E4CB3C}" type="pres">
      <dgm:prSet presAssocID="{8CB32796-3FC6-42D3-B55D-75670EF295D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830107-8133-46A2-8B1B-3696981EE59A}" type="pres">
      <dgm:prSet presAssocID="{A4CA2D2A-DBE3-4F11-9993-CD1137A2578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3D478C-8C4C-4535-8836-00A1B8C815D7}" type="pres">
      <dgm:prSet presAssocID="{4442A68D-D6DF-4A98-8368-F40001616561}" presName="sibTrans" presStyleCnt="0"/>
      <dgm:spPr/>
    </dgm:pt>
    <dgm:pt modelId="{FBEC533E-3EDB-4B1D-9D88-AA8ACB8329CF}" type="pres">
      <dgm:prSet presAssocID="{03FDA321-B02C-4E18-897A-5913F0630F2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6D599B-8839-4D51-AD07-5B722324F182}" type="pres">
      <dgm:prSet presAssocID="{2C47BEB3-F423-4986-B28F-58C41F5A23A4}" presName="sibTrans" presStyleCnt="0"/>
      <dgm:spPr/>
    </dgm:pt>
    <dgm:pt modelId="{36111D63-81F1-4B39-9356-FC5C89825F16}" type="pres">
      <dgm:prSet presAssocID="{D89E11B7-7514-46ED-8F7A-B2D123CEAD1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FDDECE-1669-4651-8097-9AFC68D59F9D}" type="pres">
      <dgm:prSet presAssocID="{B39755ED-96BB-4D3A-9D80-A55D31FBF393}" presName="sibTrans" presStyleCnt="0"/>
      <dgm:spPr/>
    </dgm:pt>
    <dgm:pt modelId="{E0A1D3B6-855E-4159-B69B-486FD55828C4}" type="pres">
      <dgm:prSet presAssocID="{B86E7F05-7769-4637-9BA1-A6803F85D65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BA53AF-45DC-4DC9-9F0E-6202E71C0B6D}" type="presOf" srcId="{8CB32796-3FC6-42D3-B55D-75670EF295D6}" destId="{2AF0A6F8-1305-4832-8DE7-184110E4CB3C}" srcOrd="0" destOrd="0" presId="urn:microsoft.com/office/officeart/2005/8/layout/hList6"/>
    <dgm:cxn modelId="{C1EC104E-0953-412A-AC0B-A89AB17FEB1A}" srcId="{8CB32796-3FC6-42D3-B55D-75670EF295D6}" destId="{A4CA2D2A-DBE3-4F11-9993-CD1137A25785}" srcOrd="0" destOrd="0" parTransId="{D559A49A-BEA5-42BB-A950-2F6343489D44}" sibTransId="{4442A68D-D6DF-4A98-8368-F40001616561}"/>
    <dgm:cxn modelId="{ABF66E35-FD89-4EE1-996D-46CB00E21B52}" srcId="{03FDA321-B02C-4E18-897A-5913F0630F28}" destId="{0C6B82D9-C737-449F-9668-9B144F8E77BD}" srcOrd="0" destOrd="0" parTransId="{1F6A271C-BD16-432C-A0CE-8DEBA5D1C24B}" sibTransId="{F7E07FBB-C259-4154-96D2-1B6798E7A07B}"/>
    <dgm:cxn modelId="{54FA7251-246B-4BD9-B44E-75AD4AEDF80D}" type="presOf" srcId="{C28086DB-54C2-411C-8C08-552BEF577FC7}" destId="{E0A1D3B6-855E-4159-B69B-486FD55828C4}" srcOrd="0" destOrd="1" presId="urn:microsoft.com/office/officeart/2005/8/layout/hList6"/>
    <dgm:cxn modelId="{F32DEA86-6CF3-4025-994E-6891188FC1DA}" srcId="{B86E7F05-7769-4637-9BA1-A6803F85D652}" destId="{C28086DB-54C2-411C-8C08-552BEF577FC7}" srcOrd="0" destOrd="0" parTransId="{068BA82A-05AC-4457-976D-1FB296D8ED3B}" sibTransId="{67430C30-B296-4F9A-B13C-767C65232A10}"/>
    <dgm:cxn modelId="{FB3869F3-745A-44AB-9820-EFE41E8F4088}" srcId="{B86E7F05-7769-4637-9BA1-A6803F85D652}" destId="{22A564F3-F767-477F-A3B5-71AF283C12E0}" srcOrd="1" destOrd="0" parTransId="{FA9A2FF8-F821-45CA-8BC3-32B2E08CD95C}" sibTransId="{697BD6DB-64A3-4517-B463-FA4F2B4B583D}"/>
    <dgm:cxn modelId="{B6398FED-6499-4DD0-8158-58E9288CCA61}" type="presOf" srcId="{22A564F3-F767-477F-A3B5-71AF283C12E0}" destId="{E0A1D3B6-855E-4159-B69B-486FD55828C4}" srcOrd="0" destOrd="2" presId="urn:microsoft.com/office/officeart/2005/8/layout/hList6"/>
    <dgm:cxn modelId="{E5045948-E2FB-46FC-974D-20CE18DBBBC9}" srcId="{D89E11B7-7514-46ED-8F7A-B2D123CEAD11}" destId="{D4C6C91F-3B9A-48C9-A99F-20C9A1105C1C}" srcOrd="0" destOrd="0" parTransId="{4E717FAB-019B-4886-977E-C8E8A4245400}" sibTransId="{6DBD2E54-2B79-4933-AA88-42B15143F766}"/>
    <dgm:cxn modelId="{774816F9-6B37-4A19-A27E-52C409E670F8}" type="presOf" srcId="{A2BBC276-5E95-4331-A3E5-B8CA3BEFE934}" destId="{84830107-8133-46A2-8B1B-3696981EE59A}" srcOrd="0" destOrd="1" presId="urn:microsoft.com/office/officeart/2005/8/layout/hList6"/>
    <dgm:cxn modelId="{DCEA4119-06C0-4623-ACF5-2EE8F38C35F1}" type="presOf" srcId="{B86E7F05-7769-4637-9BA1-A6803F85D652}" destId="{E0A1D3B6-855E-4159-B69B-486FD55828C4}" srcOrd="0" destOrd="0" presId="urn:microsoft.com/office/officeart/2005/8/layout/hList6"/>
    <dgm:cxn modelId="{F6ED654E-8E4C-45DC-BDF6-C28734C581F1}" srcId="{A4CA2D2A-DBE3-4F11-9993-CD1137A25785}" destId="{A2BBC276-5E95-4331-A3E5-B8CA3BEFE934}" srcOrd="0" destOrd="0" parTransId="{A63B1C70-9D76-47C9-9A37-C0F05D04B681}" sibTransId="{23169EA6-B0CE-4A84-925A-8A8D7A0B1003}"/>
    <dgm:cxn modelId="{5915FD79-DD08-4C7A-9E37-96CB8B2D340B}" srcId="{8CB32796-3FC6-42D3-B55D-75670EF295D6}" destId="{B86E7F05-7769-4637-9BA1-A6803F85D652}" srcOrd="3" destOrd="0" parTransId="{D3C40D0A-518A-488B-8AD6-E3000771019E}" sibTransId="{A2AAAD9F-7443-4E6E-9B02-290F4EE88B2E}"/>
    <dgm:cxn modelId="{3958F5B8-01C6-4047-B417-205D2C46680E}" type="presOf" srcId="{03FDA321-B02C-4E18-897A-5913F0630F28}" destId="{FBEC533E-3EDB-4B1D-9D88-AA8ACB8329CF}" srcOrd="0" destOrd="0" presId="urn:microsoft.com/office/officeart/2005/8/layout/hList6"/>
    <dgm:cxn modelId="{E7FE7232-71B7-42EB-9466-F03F977EB788}" srcId="{8CB32796-3FC6-42D3-B55D-75670EF295D6}" destId="{03FDA321-B02C-4E18-897A-5913F0630F28}" srcOrd="1" destOrd="0" parTransId="{BDCE22E7-DABE-4281-9EF3-AFF86819BC8C}" sibTransId="{2C47BEB3-F423-4986-B28F-58C41F5A23A4}"/>
    <dgm:cxn modelId="{28B7AE86-8794-44EE-BF75-F8697902BD12}" type="presOf" srcId="{D89E11B7-7514-46ED-8F7A-B2D123CEAD11}" destId="{36111D63-81F1-4B39-9356-FC5C89825F16}" srcOrd="0" destOrd="0" presId="urn:microsoft.com/office/officeart/2005/8/layout/hList6"/>
    <dgm:cxn modelId="{13805CF6-CE74-45EA-B76B-626B7AC85CFB}" type="presOf" srcId="{0C6B82D9-C737-449F-9668-9B144F8E77BD}" destId="{FBEC533E-3EDB-4B1D-9D88-AA8ACB8329CF}" srcOrd="0" destOrd="1" presId="urn:microsoft.com/office/officeart/2005/8/layout/hList6"/>
    <dgm:cxn modelId="{FA62D281-52DC-4EC0-83D2-DEC409039916}" srcId="{8CB32796-3FC6-42D3-B55D-75670EF295D6}" destId="{D89E11B7-7514-46ED-8F7A-B2D123CEAD11}" srcOrd="2" destOrd="0" parTransId="{71B47C24-55E3-40A5-91F9-4D619D74DF4B}" sibTransId="{B39755ED-96BB-4D3A-9D80-A55D31FBF393}"/>
    <dgm:cxn modelId="{0EDEC95C-99A3-4186-AE39-6AB9EAAFC3AE}" type="presOf" srcId="{A4CA2D2A-DBE3-4F11-9993-CD1137A25785}" destId="{84830107-8133-46A2-8B1B-3696981EE59A}" srcOrd="0" destOrd="0" presId="urn:microsoft.com/office/officeart/2005/8/layout/hList6"/>
    <dgm:cxn modelId="{69C9790E-41F8-4C32-ACE6-F66F5088B33D}" type="presOf" srcId="{D4C6C91F-3B9A-48C9-A99F-20C9A1105C1C}" destId="{36111D63-81F1-4B39-9356-FC5C89825F16}" srcOrd="0" destOrd="1" presId="urn:microsoft.com/office/officeart/2005/8/layout/hList6"/>
    <dgm:cxn modelId="{3FF95540-83A7-4308-B62E-C20DF5C14617}" type="presParOf" srcId="{2AF0A6F8-1305-4832-8DE7-184110E4CB3C}" destId="{84830107-8133-46A2-8B1B-3696981EE59A}" srcOrd="0" destOrd="0" presId="urn:microsoft.com/office/officeart/2005/8/layout/hList6"/>
    <dgm:cxn modelId="{BFF7EE3A-ECF4-43C6-A9EB-C18BEF4792B9}" type="presParOf" srcId="{2AF0A6F8-1305-4832-8DE7-184110E4CB3C}" destId="{533D478C-8C4C-4535-8836-00A1B8C815D7}" srcOrd="1" destOrd="0" presId="urn:microsoft.com/office/officeart/2005/8/layout/hList6"/>
    <dgm:cxn modelId="{3792D761-9354-48AB-938E-559E84F5AF72}" type="presParOf" srcId="{2AF0A6F8-1305-4832-8DE7-184110E4CB3C}" destId="{FBEC533E-3EDB-4B1D-9D88-AA8ACB8329CF}" srcOrd="2" destOrd="0" presId="urn:microsoft.com/office/officeart/2005/8/layout/hList6"/>
    <dgm:cxn modelId="{951A2F19-FAB8-48F6-B196-15DC634DEA6C}" type="presParOf" srcId="{2AF0A6F8-1305-4832-8DE7-184110E4CB3C}" destId="{6E6D599B-8839-4D51-AD07-5B722324F182}" srcOrd="3" destOrd="0" presId="urn:microsoft.com/office/officeart/2005/8/layout/hList6"/>
    <dgm:cxn modelId="{7B27BB39-D99A-4BB3-AC33-CC978C26C437}" type="presParOf" srcId="{2AF0A6F8-1305-4832-8DE7-184110E4CB3C}" destId="{36111D63-81F1-4B39-9356-FC5C89825F16}" srcOrd="4" destOrd="0" presId="urn:microsoft.com/office/officeart/2005/8/layout/hList6"/>
    <dgm:cxn modelId="{4B052DBF-A26D-4AD9-B985-A491029A7DA6}" type="presParOf" srcId="{2AF0A6F8-1305-4832-8DE7-184110E4CB3C}" destId="{43FDDECE-1669-4651-8097-9AFC68D59F9D}" srcOrd="5" destOrd="0" presId="urn:microsoft.com/office/officeart/2005/8/layout/hList6"/>
    <dgm:cxn modelId="{4CCBEC99-3837-46F6-BAF1-003356F3BB03}" type="presParOf" srcId="{2AF0A6F8-1305-4832-8DE7-184110E4CB3C}" destId="{E0A1D3B6-855E-4159-B69B-486FD55828C4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8CB32796-3FC6-42D3-B55D-75670EF295D6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4CA2D2A-DBE3-4F11-9993-CD1137A25785}">
      <dgm:prSet phldrT="[Текст]"/>
      <dgm:spPr/>
      <dgm:t>
        <a:bodyPr/>
        <a:lstStyle/>
        <a:p>
          <a:r>
            <a:rPr lang="uk-UA" dirty="0" smtClean="0"/>
            <a:t>Пізнання себе</a:t>
          </a:r>
          <a:endParaRPr lang="ru-RU" dirty="0"/>
        </a:p>
      </dgm:t>
    </dgm:pt>
    <dgm:pt modelId="{D559A49A-BEA5-42BB-A950-2F6343489D44}" type="parTrans" cxnId="{C1EC104E-0953-412A-AC0B-A89AB17FEB1A}">
      <dgm:prSet/>
      <dgm:spPr/>
      <dgm:t>
        <a:bodyPr/>
        <a:lstStyle/>
        <a:p>
          <a:endParaRPr lang="ru-RU"/>
        </a:p>
      </dgm:t>
    </dgm:pt>
    <dgm:pt modelId="{4442A68D-D6DF-4A98-8368-F40001616561}" type="sibTrans" cxnId="{C1EC104E-0953-412A-AC0B-A89AB17FEB1A}">
      <dgm:prSet/>
      <dgm:spPr/>
      <dgm:t>
        <a:bodyPr/>
        <a:lstStyle/>
        <a:p>
          <a:endParaRPr lang="ru-RU"/>
        </a:p>
      </dgm:t>
    </dgm:pt>
    <dgm:pt modelId="{A2BBC276-5E95-4331-A3E5-B8CA3BEFE934}">
      <dgm:prSet phldrT="[Текст]"/>
      <dgm:spPr/>
      <dgm:t>
        <a:bodyPr/>
        <a:lstStyle/>
        <a:p>
          <a:r>
            <a:rPr lang="uk-UA" dirty="0" smtClean="0"/>
            <a:t>Що може об’єднати спільноту?</a:t>
          </a:r>
          <a:endParaRPr lang="ru-RU" dirty="0"/>
        </a:p>
      </dgm:t>
    </dgm:pt>
    <dgm:pt modelId="{A63B1C70-9D76-47C9-9A37-C0F05D04B681}" type="parTrans" cxnId="{F6ED654E-8E4C-45DC-BDF6-C28734C581F1}">
      <dgm:prSet/>
      <dgm:spPr/>
      <dgm:t>
        <a:bodyPr/>
        <a:lstStyle/>
        <a:p>
          <a:endParaRPr lang="ru-RU"/>
        </a:p>
      </dgm:t>
    </dgm:pt>
    <dgm:pt modelId="{23169EA6-B0CE-4A84-925A-8A8D7A0B1003}" type="sibTrans" cxnId="{F6ED654E-8E4C-45DC-BDF6-C28734C581F1}">
      <dgm:prSet/>
      <dgm:spPr/>
      <dgm:t>
        <a:bodyPr/>
        <a:lstStyle/>
        <a:p>
          <a:endParaRPr lang="ru-RU"/>
        </a:p>
      </dgm:t>
    </dgm:pt>
    <dgm:pt modelId="{0C6B82D9-C737-449F-9668-9B144F8E77BD}">
      <dgm:prSet phldrT="[Текст]"/>
      <dgm:spPr/>
      <dgm:t>
        <a:bodyPr/>
        <a:lstStyle/>
        <a:p>
          <a:r>
            <a:rPr lang="uk-UA" dirty="0" smtClean="0"/>
            <a:t>Чи може існувати спільнота без правил і законів?</a:t>
          </a:r>
          <a:endParaRPr lang="ru-RU" dirty="0"/>
        </a:p>
      </dgm:t>
    </dgm:pt>
    <dgm:pt modelId="{1F6A271C-BD16-432C-A0CE-8DEBA5D1C24B}" type="parTrans" cxnId="{ABF66E35-FD89-4EE1-996D-46CB00E21B52}">
      <dgm:prSet/>
      <dgm:spPr/>
      <dgm:t>
        <a:bodyPr/>
        <a:lstStyle/>
        <a:p>
          <a:endParaRPr lang="ru-RU"/>
        </a:p>
      </dgm:t>
    </dgm:pt>
    <dgm:pt modelId="{F7E07FBB-C259-4154-96D2-1B6798E7A07B}" type="sibTrans" cxnId="{ABF66E35-FD89-4EE1-996D-46CB00E21B52}">
      <dgm:prSet/>
      <dgm:spPr/>
      <dgm:t>
        <a:bodyPr/>
        <a:lstStyle/>
        <a:p>
          <a:endParaRPr lang="ru-RU"/>
        </a:p>
      </dgm:t>
    </dgm:pt>
    <dgm:pt modelId="{D4C6C91F-3B9A-48C9-A99F-20C9A1105C1C}">
      <dgm:prSet phldrT="[Текст]"/>
      <dgm:spPr/>
      <dgm:t>
        <a:bodyPr/>
        <a:lstStyle/>
        <a:p>
          <a:r>
            <a:rPr lang="uk-UA" dirty="0" smtClean="0"/>
            <a:t>Які спільноти є у природі?</a:t>
          </a:r>
          <a:endParaRPr lang="ru-RU" dirty="0"/>
        </a:p>
      </dgm:t>
    </dgm:pt>
    <dgm:pt modelId="{4E717FAB-019B-4886-977E-C8E8A4245400}" type="parTrans" cxnId="{E5045948-E2FB-46FC-974D-20CE18DBBBC9}">
      <dgm:prSet/>
      <dgm:spPr/>
      <dgm:t>
        <a:bodyPr/>
        <a:lstStyle/>
        <a:p>
          <a:endParaRPr lang="ru-RU"/>
        </a:p>
      </dgm:t>
    </dgm:pt>
    <dgm:pt modelId="{6DBD2E54-2B79-4933-AA88-42B15143F766}" type="sibTrans" cxnId="{E5045948-E2FB-46FC-974D-20CE18DBBBC9}">
      <dgm:prSet/>
      <dgm:spPr/>
      <dgm:t>
        <a:bodyPr/>
        <a:lstStyle/>
        <a:p>
          <a:endParaRPr lang="ru-RU"/>
        </a:p>
      </dgm:t>
    </dgm:pt>
    <dgm:pt modelId="{D89E11B7-7514-46ED-8F7A-B2D123CEAD11}">
      <dgm:prSet phldrT="[Текст]"/>
      <dgm:spPr/>
      <dgm:t>
        <a:bodyPr/>
        <a:lstStyle/>
        <a:p>
          <a:r>
            <a:rPr lang="uk-UA" dirty="0" smtClean="0"/>
            <a:t>Пізнання природи</a:t>
          </a:r>
          <a:endParaRPr lang="ru-RU" dirty="0"/>
        </a:p>
      </dgm:t>
    </dgm:pt>
    <dgm:pt modelId="{71B47C24-55E3-40A5-91F9-4D619D74DF4B}" type="parTrans" cxnId="{FA62D281-52DC-4EC0-83D2-DEC409039916}">
      <dgm:prSet/>
      <dgm:spPr/>
      <dgm:t>
        <a:bodyPr/>
        <a:lstStyle/>
        <a:p>
          <a:endParaRPr lang="ru-RU"/>
        </a:p>
      </dgm:t>
    </dgm:pt>
    <dgm:pt modelId="{B39755ED-96BB-4D3A-9D80-A55D31FBF393}" type="sibTrans" cxnId="{FA62D281-52DC-4EC0-83D2-DEC409039916}">
      <dgm:prSet/>
      <dgm:spPr/>
      <dgm:t>
        <a:bodyPr/>
        <a:lstStyle/>
        <a:p>
          <a:endParaRPr lang="ru-RU"/>
        </a:p>
      </dgm:t>
    </dgm:pt>
    <dgm:pt modelId="{B86E7F05-7769-4637-9BA1-A6803F85D652}">
      <dgm:prSet phldrT="[Текст]"/>
      <dgm:spPr/>
      <dgm:t>
        <a:bodyPr/>
        <a:lstStyle/>
        <a:p>
          <a:r>
            <a:rPr lang="uk-UA" dirty="0" smtClean="0"/>
            <a:t>Виведення нового</a:t>
          </a:r>
          <a:endParaRPr lang="ru-RU" dirty="0"/>
        </a:p>
      </dgm:t>
    </dgm:pt>
    <dgm:pt modelId="{D3C40D0A-518A-488B-8AD6-E3000771019E}" type="parTrans" cxnId="{5915FD79-DD08-4C7A-9E37-96CB8B2D340B}">
      <dgm:prSet/>
      <dgm:spPr/>
      <dgm:t>
        <a:bodyPr/>
        <a:lstStyle/>
        <a:p>
          <a:endParaRPr lang="ru-RU"/>
        </a:p>
      </dgm:t>
    </dgm:pt>
    <dgm:pt modelId="{A2AAAD9F-7443-4E6E-9B02-290F4EE88B2E}" type="sibTrans" cxnId="{5915FD79-DD08-4C7A-9E37-96CB8B2D340B}">
      <dgm:prSet/>
      <dgm:spPr/>
      <dgm:t>
        <a:bodyPr/>
        <a:lstStyle/>
        <a:p>
          <a:endParaRPr lang="ru-RU"/>
        </a:p>
      </dgm:t>
    </dgm:pt>
    <dgm:pt modelId="{C28086DB-54C2-411C-8C08-552BEF577FC7}">
      <dgm:prSet phldrT="[Текст]"/>
      <dgm:spPr/>
      <dgm:t>
        <a:bodyPr/>
        <a:lstStyle/>
        <a:p>
          <a:r>
            <a:rPr lang="uk-UA" dirty="0" smtClean="0"/>
            <a:t>Що об’єднує українців?</a:t>
          </a:r>
          <a:endParaRPr lang="ru-RU" dirty="0"/>
        </a:p>
      </dgm:t>
    </dgm:pt>
    <dgm:pt modelId="{068BA82A-05AC-4457-976D-1FB296D8ED3B}" type="parTrans" cxnId="{F32DEA86-6CF3-4025-994E-6891188FC1DA}">
      <dgm:prSet/>
      <dgm:spPr/>
      <dgm:t>
        <a:bodyPr/>
        <a:lstStyle/>
        <a:p>
          <a:endParaRPr lang="ru-RU"/>
        </a:p>
      </dgm:t>
    </dgm:pt>
    <dgm:pt modelId="{67430C30-B296-4F9A-B13C-767C65232A10}" type="sibTrans" cxnId="{F32DEA86-6CF3-4025-994E-6891188FC1DA}">
      <dgm:prSet/>
      <dgm:spPr/>
      <dgm:t>
        <a:bodyPr/>
        <a:lstStyle/>
        <a:p>
          <a:endParaRPr lang="ru-RU"/>
        </a:p>
      </dgm:t>
    </dgm:pt>
    <dgm:pt modelId="{22A564F3-F767-477F-A3B5-71AF283C12E0}">
      <dgm:prSet phldrT="[Текст]"/>
      <dgm:spPr/>
      <dgm:t>
        <a:bodyPr/>
        <a:lstStyle/>
        <a:p>
          <a:r>
            <a:rPr lang="uk-UA" dirty="0" smtClean="0"/>
            <a:t>Як залишитися собою серед інших у спільноті?</a:t>
          </a:r>
          <a:endParaRPr lang="ru-RU" dirty="0"/>
        </a:p>
      </dgm:t>
    </dgm:pt>
    <dgm:pt modelId="{FA9A2FF8-F821-45CA-8BC3-32B2E08CD95C}" type="parTrans" cxnId="{FB3869F3-745A-44AB-9820-EFE41E8F4088}">
      <dgm:prSet/>
      <dgm:spPr/>
      <dgm:t>
        <a:bodyPr/>
        <a:lstStyle/>
        <a:p>
          <a:endParaRPr lang="ru-RU"/>
        </a:p>
      </dgm:t>
    </dgm:pt>
    <dgm:pt modelId="{697BD6DB-64A3-4517-B463-FA4F2B4B583D}" type="sibTrans" cxnId="{FB3869F3-745A-44AB-9820-EFE41E8F4088}">
      <dgm:prSet/>
      <dgm:spPr/>
      <dgm:t>
        <a:bodyPr/>
        <a:lstStyle/>
        <a:p>
          <a:endParaRPr lang="ru-RU"/>
        </a:p>
      </dgm:t>
    </dgm:pt>
    <dgm:pt modelId="{03FDA321-B02C-4E18-897A-5913F0630F28}">
      <dgm:prSet phldrT="[Текст]"/>
      <dgm:spPr/>
      <dgm:t>
        <a:bodyPr/>
        <a:lstStyle/>
        <a:p>
          <a:r>
            <a:rPr lang="uk-UA" dirty="0" smtClean="0"/>
            <a:t>Пізнання соціуму</a:t>
          </a:r>
          <a:endParaRPr lang="ru-RU" dirty="0"/>
        </a:p>
      </dgm:t>
    </dgm:pt>
    <dgm:pt modelId="{2C47BEB3-F423-4986-B28F-58C41F5A23A4}" type="sibTrans" cxnId="{E7FE7232-71B7-42EB-9466-F03F977EB788}">
      <dgm:prSet/>
      <dgm:spPr/>
      <dgm:t>
        <a:bodyPr/>
        <a:lstStyle/>
        <a:p>
          <a:endParaRPr lang="ru-RU"/>
        </a:p>
      </dgm:t>
    </dgm:pt>
    <dgm:pt modelId="{BDCE22E7-DABE-4281-9EF3-AFF86819BC8C}" type="parTrans" cxnId="{E7FE7232-71B7-42EB-9466-F03F977EB788}">
      <dgm:prSet/>
      <dgm:spPr/>
      <dgm:t>
        <a:bodyPr/>
        <a:lstStyle/>
        <a:p>
          <a:endParaRPr lang="ru-RU"/>
        </a:p>
      </dgm:t>
    </dgm:pt>
    <dgm:pt modelId="{7A1C1DEC-F896-4393-BDE0-733F35E03592}">
      <dgm:prSet phldrT="[Текст]"/>
      <dgm:spPr/>
      <dgm:t>
        <a:bodyPr/>
        <a:lstStyle/>
        <a:p>
          <a:r>
            <a:rPr lang="uk-UA" dirty="0" smtClean="0"/>
            <a:t>Краще разом чи поодинці?</a:t>
          </a:r>
          <a:endParaRPr lang="ru-RU" dirty="0"/>
        </a:p>
      </dgm:t>
    </dgm:pt>
    <dgm:pt modelId="{064FC5A5-5B33-409B-B9EB-97E83027FC22}" type="parTrans" cxnId="{89DF2B71-5B25-4FCC-AB98-D6F0D7CC378B}">
      <dgm:prSet/>
      <dgm:spPr/>
      <dgm:t>
        <a:bodyPr/>
        <a:lstStyle/>
        <a:p>
          <a:endParaRPr lang="ru-RU"/>
        </a:p>
      </dgm:t>
    </dgm:pt>
    <dgm:pt modelId="{39843E22-1DE7-4382-B331-C6B969CD7261}" type="sibTrans" cxnId="{89DF2B71-5B25-4FCC-AB98-D6F0D7CC378B}">
      <dgm:prSet/>
      <dgm:spPr/>
      <dgm:t>
        <a:bodyPr/>
        <a:lstStyle/>
        <a:p>
          <a:endParaRPr lang="ru-RU"/>
        </a:p>
      </dgm:t>
    </dgm:pt>
    <dgm:pt modelId="{6BF8A4B7-88AD-478D-9215-A47087F4C849}">
      <dgm:prSet phldrT="[Текст]"/>
      <dgm:spPr/>
      <dgm:t>
        <a:bodyPr/>
        <a:lstStyle/>
        <a:p>
          <a:r>
            <a:rPr lang="uk-UA" dirty="0" smtClean="0"/>
            <a:t>Як налагодити гарні </a:t>
          </a:r>
          <a:r>
            <a:rPr lang="uk-UA" dirty="0" err="1" smtClean="0"/>
            <a:t>стоснки</a:t>
          </a:r>
          <a:r>
            <a:rPr lang="uk-UA" dirty="0" smtClean="0"/>
            <a:t>?</a:t>
          </a:r>
          <a:endParaRPr lang="ru-RU" dirty="0"/>
        </a:p>
      </dgm:t>
    </dgm:pt>
    <dgm:pt modelId="{39D0806A-0515-47C5-8621-C0D4407EC8E8}" type="parTrans" cxnId="{1EFC2F9A-9D01-422D-911F-940DA5FFAB43}">
      <dgm:prSet/>
      <dgm:spPr/>
      <dgm:t>
        <a:bodyPr/>
        <a:lstStyle/>
        <a:p>
          <a:endParaRPr lang="ru-RU"/>
        </a:p>
      </dgm:t>
    </dgm:pt>
    <dgm:pt modelId="{C12DE813-4477-4F5C-8B26-1219173904F9}" type="sibTrans" cxnId="{1EFC2F9A-9D01-422D-911F-940DA5FFAB43}">
      <dgm:prSet/>
      <dgm:spPr/>
      <dgm:t>
        <a:bodyPr/>
        <a:lstStyle/>
        <a:p>
          <a:endParaRPr lang="ru-RU"/>
        </a:p>
      </dgm:t>
    </dgm:pt>
    <dgm:pt modelId="{0DEFFB91-2A76-43A0-B9D2-42B0B0810403}">
      <dgm:prSet phldrT="[Текст]"/>
      <dgm:spPr/>
      <dgm:t>
        <a:bodyPr/>
        <a:lstStyle/>
        <a:p>
          <a:r>
            <a:rPr lang="uk-UA" dirty="0" smtClean="0"/>
            <a:t>Які небезпеки можуть бути у спільноті?</a:t>
          </a:r>
          <a:endParaRPr lang="ru-RU" dirty="0"/>
        </a:p>
      </dgm:t>
    </dgm:pt>
    <dgm:pt modelId="{032D3019-8B5C-406C-827A-A153046A8278}" type="parTrans" cxnId="{1C818B0E-D9F9-447A-9D2B-0E01204A73FF}">
      <dgm:prSet/>
      <dgm:spPr/>
      <dgm:t>
        <a:bodyPr/>
        <a:lstStyle/>
        <a:p>
          <a:endParaRPr lang="ru-RU"/>
        </a:p>
      </dgm:t>
    </dgm:pt>
    <dgm:pt modelId="{8E135E2C-71B2-401E-9CC9-8D7FF4217026}" type="sibTrans" cxnId="{1C818B0E-D9F9-447A-9D2B-0E01204A73FF}">
      <dgm:prSet/>
      <dgm:spPr/>
      <dgm:t>
        <a:bodyPr/>
        <a:lstStyle/>
        <a:p>
          <a:endParaRPr lang="ru-RU"/>
        </a:p>
      </dgm:t>
    </dgm:pt>
    <dgm:pt modelId="{4609D792-4FA0-4782-8538-4ACE4D114840}">
      <dgm:prSet phldrT="[Текст]"/>
      <dgm:spPr/>
      <dgm:t>
        <a:bodyPr/>
        <a:lstStyle/>
        <a:p>
          <a:r>
            <a:rPr lang="uk-UA" dirty="0" smtClean="0"/>
            <a:t>Як поводитися у ситуації ворожості/загрози?</a:t>
          </a:r>
          <a:endParaRPr lang="ru-RU" dirty="0"/>
        </a:p>
      </dgm:t>
    </dgm:pt>
    <dgm:pt modelId="{CF4806D8-638A-4686-B396-BEE0DB8F309A}" type="parTrans" cxnId="{8AA4B967-7DD8-4CD2-8041-2889CAA18ED8}">
      <dgm:prSet/>
      <dgm:spPr/>
      <dgm:t>
        <a:bodyPr/>
        <a:lstStyle/>
        <a:p>
          <a:endParaRPr lang="ru-RU"/>
        </a:p>
      </dgm:t>
    </dgm:pt>
    <dgm:pt modelId="{806C2731-E953-4C34-8008-2B8248686FF3}" type="sibTrans" cxnId="{8AA4B967-7DD8-4CD2-8041-2889CAA18ED8}">
      <dgm:prSet/>
      <dgm:spPr/>
      <dgm:t>
        <a:bodyPr/>
        <a:lstStyle/>
        <a:p>
          <a:endParaRPr lang="ru-RU"/>
        </a:p>
      </dgm:t>
    </dgm:pt>
    <dgm:pt modelId="{9C3E9B52-2FB0-4AF5-B157-0F4981DD3A4B}">
      <dgm:prSet phldrT="[Текст]"/>
      <dgm:spPr/>
      <dgm:t>
        <a:bodyPr/>
        <a:lstStyle/>
        <a:p>
          <a:r>
            <a:rPr lang="uk-UA" dirty="0" smtClean="0"/>
            <a:t>Як стають героями?</a:t>
          </a:r>
          <a:endParaRPr lang="ru-RU" dirty="0"/>
        </a:p>
      </dgm:t>
    </dgm:pt>
    <dgm:pt modelId="{7250E98C-476D-4254-AA0E-F9D2EAA1BF5D}" type="parTrans" cxnId="{75F43D21-575E-4295-90D0-DE6A7AFAF346}">
      <dgm:prSet/>
      <dgm:spPr/>
      <dgm:t>
        <a:bodyPr/>
        <a:lstStyle/>
        <a:p>
          <a:endParaRPr lang="ru-RU"/>
        </a:p>
      </dgm:t>
    </dgm:pt>
    <dgm:pt modelId="{81AE5DDD-6E67-4440-A828-4D81346CB40E}" type="sibTrans" cxnId="{75F43D21-575E-4295-90D0-DE6A7AFAF346}">
      <dgm:prSet/>
      <dgm:spPr/>
      <dgm:t>
        <a:bodyPr/>
        <a:lstStyle/>
        <a:p>
          <a:endParaRPr lang="ru-RU"/>
        </a:p>
      </dgm:t>
    </dgm:pt>
    <dgm:pt modelId="{C601C8AC-F929-4EBB-BC19-AB7A44BD19DB}">
      <dgm:prSet phldrT="[Текст]"/>
      <dgm:spPr/>
      <dgm:t>
        <a:bodyPr/>
        <a:lstStyle/>
        <a:p>
          <a:r>
            <a:rPr lang="uk-UA" dirty="0" smtClean="0"/>
            <a:t>Хто для мене є героєм?</a:t>
          </a:r>
          <a:endParaRPr lang="ru-RU" dirty="0"/>
        </a:p>
      </dgm:t>
    </dgm:pt>
    <dgm:pt modelId="{0138E8C2-B2E3-4328-8B46-1007CCBC118E}" type="parTrans" cxnId="{6057A3D0-51AE-4BEB-8001-D44B3C6D5457}">
      <dgm:prSet/>
      <dgm:spPr/>
      <dgm:t>
        <a:bodyPr/>
        <a:lstStyle/>
        <a:p>
          <a:endParaRPr lang="ru-RU"/>
        </a:p>
      </dgm:t>
    </dgm:pt>
    <dgm:pt modelId="{BAC35B12-4108-4852-B28B-EA557EFFEA91}" type="sibTrans" cxnId="{6057A3D0-51AE-4BEB-8001-D44B3C6D5457}">
      <dgm:prSet/>
      <dgm:spPr/>
      <dgm:t>
        <a:bodyPr/>
        <a:lstStyle/>
        <a:p>
          <a:endParaRPr lang="ru-RU"/>
        </a:p>
      </dgm:t>
    </dgm:pt>
    <dgm:pt modelId="{4E8604E8-BFA0-4468-8391-49FE7D2AADA0}">
      <dgm:prSet phldrT="[Текст]"/>
      <dgm:spPr/>
      <dgm:t>
        <a:bodyPr/>
        <a:lstStyle/>
        <a:p>
          <a:r>
            <a:rPr lang="uk-UA" dirty="0" smtClean="0"/>
            <a:t>Чи кожен може стати героєм?</a:t>
          </a:r>
          <a:endParaRPr lang="ru-RU" dirty="0"/>
        </a:p>
      </dgm:t>
    </dgm:pt>
    <dgm:pt modelId="{2CAC71ED-14CC-43A2-A9C8-7B4B22D25A38}" type="parTrans" cxnId="{C07F1122-9EC7-470B-B679-078005DF6DCC}">
      <dgm:prSet/>
      <dgm:spPr/>
      <dgm:t>
        <a:bodyPr/>
        <a:lstStyle/>
        <a:p>
          <a:endParaRPr lang="ru-RU"/>
        </a:p>
      </dgm:t>
    </dgm:pt>
    <dgm:pt modelId="{005B5355-8471-45D7-A0E0-28BD9C2854EC}" type="sibTrans" cxnId="{C07F1122-9EC7-470B-B679-078005DF6DCC}">
      <dgm:prSet/>
      <dgm:spPr/>
      <dgm:t>
        <a:bodyPr/>
        <a:lstStyle/>
        <a:p>
          <a:endParaRPr lang="ru-RU"/>
        </a:p>
      </dgm:t>
    </dgm:pt>
    <dgm:pt modelId="{47EA7216-FE33-4481-B7F3-AFA6E416423D}">
      <dgm:prSet phldrT="[Текст]"/>
      <dgm:spPr/>
      <dgm:t>
        <a:bodyPr/>
        <a:lstStyle/>
        <a:p>
          <a:r>
            <a:rPr lang="uk-UA" dirty="0" smtClean="0"/>
            <a:t>Як ми впливаємо на природу?</a:t>
          </a:r>
          <a:endParaRPr lang="ru-RU" dirty="0"/>
        </a:p>
      </dgm:t>
    </dgm:pt>
    <dgm:pt modelId="{B08442FC-0EF5-43A8-B20F-6E9722D3268E}" type="parTrans" cxnId="{D670A32E-1821-4695-B274-F592BC2FDA28}">
      <dgm:prSet/>
      <dgm:spPr/>
      <dgm:t>
        <a:bodyPr/>
        <a:lstStyle/>
        <a:p>
          <a:endParaRPr lang="ru-RU"/>
        </a:p>
      </dgm:t>
    </dgm:pt>
    <dgm:pt modelId="{DE349CA5-E7D8-4658-9C59-8A874D21A230}" type="sibTrans" cxnId="{D670A32E-1821-4695-B274-F592BC2FDA28}">
      <dgm:prSet/>
      <dgm:spPr/>
      <dgm:t>
        <a:bodyPr/>
        <a:lstStyle/>
        <a:p>
          <a:endParaRPr lang="ru-RU"/>
        </a:p>
      </dgm:t>
    </dgm:pt>
    <dgm:pt modelId="{2AF0A6F8-1305-4832-8DE7-184110E4CB3C}" type="pres">
      <dgm:prSet presAssocID="{8CB32796-3FC6-42D3-B55D-75670EF295D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830107-8133-46A2-8B1B-3696981EE59A}" type="pres">
      <dgm:prSet presAssocID="{A4CA2D2A-DBE3-4F11-9993-CD1137A2578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3D478C-8C4C-4535-8836-00A1B8C815D7}" type="pres">
      <dgm:prSet presAssocID="{4442A68D-D6DF-4A98-8368-F40001616561}" presName="sibTrans" presStyleCnt="0"/>
      <dgm:spPr/>
    </dgm:pt>
    <dgm:pt modelId="{FBEC533E-3EDB-4B1D-9D88-AA8ACB8329CF}" type="pres">
      <dgm:prSet presAssocID="{03FDA321-B02C-4E18-897A-5913F0630F2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6D599B-8839-4D51-AD07-5B722324F182}" type="pres">
      <dgm:prSet presAssocID="{2C47BEB3-F423-4986-B28F-58C41F5A23A4}" presName="sibTrans" presStyleCnt="0"/>
      <dgm:spPr/>
    </dgm:pt>
    <dgm:pt modelId="{36111D63-81F1-4B39-9356-FC5C89825F16}" type="pres">
      <dgm:prSet presAssocID="{D89E11B7-7514-46ED-8F7A-B2D123CEAD1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FDDECE-1669-4651-8097-9AFC68D59F9D}" type="pres">
      <dgm:prSet presAssocID="{B39755ED-96BB-4D3A-9D80-A55D31FBF393}" presName="sibTrans" presStyleCnt="0"/>
      <dgm:spPr/>
    </dgm:pt>
    <dgm:pt modelId="{E0A1D3B6-855E-4159-B69B-486FD55828C4}" type="pres">
      <dgm:prSet presAssocID="{B86E7F05-7769-4637-9BA1-A6803F85D65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2DEA86-6CF3-4025-994E-6891188FC1DA}" srcId="{B86E7F05-7769-4637-9BA1-A6803F85D652}" destId="{C28086DB-54C2-411C-8C08-552BEF577FC7}" srcOrd="0" destOrd="0" parTransId="{068BA82A-05AC-4457-976D-1FB296D8ED3B}" sibTransId="{67430C30-B296-4F9A-B13C-767C65232A10}"/>
    <dgm:cxn modelId="{E242719B-A8D5-4CB8-A68E-0C3BEDEAC40D}" type="presOf" srcId="{D4C6C91F-3B9A-48C9-A99F-20C9A1105C1C}" destId="{36111D63-81F1-4B39-9356-FC5C89825F16}" srcOrd="0" destOrd="1" presId="urn:microsoft.com/office/officeart/2005/8/layout/hList6"/>
    <dgm:cxn modelId="{0B365F11-130F-4132-843A-71A33660C93D}" type="presOf" srcId="{4E8604E8-BFA0-4468-8391-49FE7D2AADA0}" destId="{FBEC533E-3EDB-4B1D-9D88-AA8ACB8329CF}" srcOrd="0" destOrd="6" presId="urn:microsoft.com/office/officeart/2005/8/layout/hList6"/>
    <dgm:cxn modelId="{E5045948-E2FB-46FC-974D-20CE18DBBBC9}" srcId="{D89E11B7-7514-46ED-8F7A-B2D123CEAD11}" destId="{D4C6C91F-3B9A-48C9-A99F-20C9A1105C1C}" srcOrd="0" destOrd="0" parTransId="{4E717FAB-019B-4886-977E-C8E8A4245400}" sibTransId="{6DBD2E54-2B79-4933-AA88-42B15143F766}"/>
    <dgm:cxn modelId="{8AA4B967-7DD8-4CD2-8041-2889CAA18ED8}" srcId="{03FDA321-B02C-4E18-897A-5913F0630F28}" destId="{4609D792-4FA0-4782-8538-4ACE4D114840}" srcOrd="2" destOrd="0" parTransId="{CF4806D8-638A-4686-B396-BEE0DB8F309A}" sibTransId="{806C2731-E953-4C34-8008-2B8248686FF3}"/>
    <dgm:cxn modelId="{4848B033-AC24-4D9A-B0B0-159B1DC1D14A}" type="presOf" srcId="{47EA7216-FE33-4481-B7F3-AFA6E416423D}" destId="{36111D63-81F1-4B39-9356-FC5C89825F16}" srcOrd="0" destOrd="2" presId="urn:microsoft.com/office/officeart/2005/8/layout/hList6"/>
    <dgm:cxn modelId="{E7FE7232-71B7-42EB-9466-F03F977EB788}" srcId="{8CB32796-3FC6-42D3-B55D-75670EF295D6}" destId="{03FDA321-B02C-4E18-897A-5913F0630F28}" srcOrd="1" destOrd="0" parTransId="{BDCE22E7-DABE-4281-9EF3-AFF86819BC8C}" sibTransId="{2C47BEB3-F423-4986-B28F-58C41F5A23A4}"/>
    <dgm:cxn modelId="{A05B3260-C013-4045-A169-FB5CB828C7D5}" type="presOf" srcId="{0C6B82D9-C737-449F-9668-9B144F8E77BD}" destId="{FBEC533E-3EDB-4B1D-9D88-AA8ACB8329CF}" srcOrd="0" destOrd="1" presId="urn:microsoft.com/office/officeart/2005/8/layout/hList6"/>
    <dgm:cxn modelId="{F4CAA066-8F38-4044-B05F-E9357B74AA26}" type="presOf" srcId="{7A1C1DEC-F896-4393-BDE0-733F35E03592}" destId="{84830107-8133-46A2-8B1B-3696981EE59A}" srcOrd="0" destOrd="2" presId="urn:microsoft.com/office/officeart/2005/8/layout/hList6"/>
    <dgm:cxn modelId="{F6ED654E-8E4C-45DC-BDF6-C28734C581F1}" srcId="{A4CA2D2A-DBE3-4F11-9993-CD1137A25785}" destId="{A2BBC276-5E95-4331-A3E5-B8CA3BEFE934}" srcOrd="0" destOrd="0" parTransId="{A63B1C70-9D76-47C9-9A37-C0F05D04B681}" sibTransId="{23169EA6-B0CE-4A84-925A-8A8D7A0B1003}"/>
    <dgm:cxn modelId="{CD5D5AA8-5F5A-4552-8B80-08D2FC05C488}" type="presOf" srcId="{A4CA2D2A-DBE3-4F11-9993-CD1137A25785}" destId="{84830107-8133-46A2-8B1B-3696981EE59A}" srcOrd="0" destOrd="0" presId="urn:microsoft.com/office/officeart/2005/8/layout/hList6"/>
    <dgm:cxn modelId="{75F43D21-575E-4295-90D0-DE6A7AFAF346}" srcId="{03FDA321-B02C-4E18-897A-5913F0630F28}" destId="{9C3E9B52-2FB0-4AF5-B157-0F4981DD3A4B}" srcOrd="3" destOrd="0" parTransId="{7250E98C-476D-4254-AA0E-F9D2EAA1BF5D}" sibTransId="{81AE5DDD-6E67-4440-A828-4D81346CB40E}"/>
    <dgm:cxn modelId="{A4943472-A536-4580-B9E2-3FF6BF36BF91}" type="presOf" srcId="{22A564F3-F767-477F-A3B5-71AF283C12E0}" destId="{E0A1D3B6-855E-4159-B69B-486FD55828C4}" srcOrd="0" destOrd="2" presId="urn:microsoft.com/office/officeart/2005/8/layout/hList6"/>
    <dgm:cxn modelId="{9D7BF2A5-7446-4BE0-B145-EE8D13FA3BEE}" type="presOf" srcId="{C28086DB-54C2-411C-8C08-552BEF577FC7}" destId="{E0A1D3B6-855E-4159-B69B-486FD55828C4}" srcOrd="0" destOrd="1" presId="urn:microsoft.com/office/officeart/2005/8/layout/hList6"/>
    <dgm:cxn modelId="{2E8E7B5B-1720-4549-8185-27F5354CFC38}" type="presOf" srcId="{A2BBC276-5E95-4331-A3E5-B8CA3BEFE934}" destId="{84830107-8133-46A2-8B1B-3696981EE59A}" srcOrd="0" destOrd="1" presId="urn:microsoft.com/office/officeart/2005/8/layout/hList6"/>
    <dgm:cxn modelId="{85D94B09-363C-4616-8C18-C58A7D3769A9}" type="presOf" srcId="{8CB32796-3FC6-42D3-B55D-75670EF295D6}" destId="{2AF0A6F8-1305-4832-8DE7-184110E4CB3C}" srcOrd="0" destOrd="0" presId="urn:microsoft.com/office/officeart/2005/8/layout/hList6"/>
    <dgm:cxn modelId="{FA62D281-52DC-4EC0-83D2-DEC409039916}" srcId="{8CB32796-3FC6-42D3-B55D-75670EF295D6}" destId="{D89E11B7-7514-46ED-8F7A-B2D123CEAD11}" srcOrd="2" destOrd="0" parTransId="{71B47C24-55E3-40A5-91F9-4D619D74DF4B}" sibTransId="{B39755ED-96BB-4D3A-9D80-A55D31FBF393}"/>
    <dgm:cxn modelId="{C1EC104E-0953-412A-AC0B-A89AB17FEB1A}" srcId="{8CB32796-3FC6-42D3-B55D-75670EF295D6}" destId="{A4CA2D2A-DBE3-4F11-9993-CD1137A25785}" srcOrd="0" destOrd="0" parTransId="{D559A49A-BEA5-42BB-A950-2F6343489D44}" sibTransId="{4442A68D-D6DF-4A98-8368-F40001616561}"/>
    <dgm:cxn modelId="{FB3869F3-745A-44AB-9820-EFE41E8F4088}" srcId="{B86E7F05-7769-4637-9BA1-A6803F85D652}" destId="{22A564F3-F767-477F-A3B5-71AF283C12E0}" srcOrd="1" destOrd="0" parTransId="{FA9A2FF8-F821-45CA-8BC3-32B2E08CD95C}" sibTransId="{697BD6DB-64A3-4517-B463-FA4F2B4B583D}"/>
    <dgm:cxn modelId="{ABF66E35-FD89-4EE1-996D-46CB00E21B52}" srcId="{03FDA321-B02C-4E18-897A-5913F0630F28}" destId="{0C6B82D9-C737-449F-9668-9B144F8E77BD}" srcOrd="0" destOrd="0" parTransId="{1F6A271C-BD16-432C-A0CE-8DEBA5D1C24B}" sibTransId="{F7E07FBB-C259-4154-96D2-1B6798E7A07B}"/>
    <dgm:cxn modelId="{36677741-C630-4424-ABDA-F4FC79CE2C7A}" type="presOf" srcId="{C601C8AC-F929-4EBB-BC19-AB7A44BD19DB}" destId="{FBEC533E-3EDB-4B1D-9D88-AA8ACB8329CF}" srcOrd="0" destOrd="5" presId="urn:microsoft.com/office/officeart/2005/8/layout/hList6"/>
    <dgm:cxn modelId="{5915FD79-DD08-4C7A-9E37-96CB8B2D340B}" srcId="{8CB32796-3FC6-42D3-B55D-75670EF295D6}" destId="{B86E7F05-7769-4637-9BA1-A6803F85D652}" srcOrd="3" destOrd="0" parTransId="{D3C40D0A-518A-488B-8AD6-E3000771019E}" sibTransId="{A2AAAD9F-7443-4E6E-9B02-290F4EE88B2E}"/>
    <dgm:cxn modelId="{85A22DC5-E7E6-4F28-A492-25046B68159E}" type="presOf" srcId="{6BF8A4B7-88AD-478D-9215-A47087F4C849}" destId="{84830107-8133-46A2-8B1B-3696981EE59A}" srcOrd="0" destOrd="3" presId="urn:microsoft.com/office/officeart/2005/8/layout/hList6"/>
    <dgm:cxn modelId="{433E238D-B230-49A9-B897-432851BBDE33}" type="presOf" srcId="{D89E11B7-7514-46ED-8F7A-B2D123CEAD11}" destId="{36111D63-81F1-4B39-9356-FC5C89825F16}" srcOrd="0" destOrd="0" presId="urn:microsoft.com/office/officeart/2005/8/layout/hList6"/>
    <dgm:cxn modelId="{E578BC28-E467-4014-9864-69C7344B6AFD}" type="presOf" srcId="{9C3E9B52-2FB0-4AF5-B157-0F4981DD3A4B}" destId="{FBEC533E-3EDB-4B1D-9D88-AA8ACB8329CF}" srcOrd="0" destOrd="4" presId="urn:microsoft.com/office/officeart/2005/8/layout/hList6"/>
    <dgm:cxn modelId="{1C818B0E-D9F9-447A-9D2B-0E01204A73FF}" srcId="{03FDA321-B02C-4E18-897A-5913F0630F28}" destId="{0DEFFB91-2A76-43A0-B9D2-42B0B0810403}" srcOrd="1" destOrd="0" parTransId="{032D3019-8B5C-406C-827A-A153046A8278}" sibTransId="{8E135E2C-71B2-401E-9CC9-8D7FF4217026}"/>
    <dgm:cxn modelId="{EA648771-7230-470C-B2CF-C7F4E2EC05D7}" type="presOf" srcId="{0DEFFB91-2A76-43A0-B9D2-42B0B0810403}" destId="{FBEC533E-3EDB-4B1D-9D88-AA8ACB8329CF}" srcOrd="0" destOrd="2" presId="urn:microsoft.com/office/officeart/2005/8/layout/hList6"/>
    <dgm:cxn modelId="{6057A3D0-51AE-4BEB-8001-D44B3C6D5457}" srcId="{03FDA321-B02C-4E18-897A-5913F0630F28}" destId="{C601C8AC-F929-4EBB-BC19-AB7A44BD19DB}" srcOrd="4" destOrd="0" parTransId="{0138E8C2-B2E3-4328-8B46-1007CCBC118E}" sibTransId="{BAC35B12-4108-4852-B28B-EA557EFFEA91}"/>
    <dgm:cxn modelId="{1EFC2F9A-9D01-422D-911F-940DA5FFAB43}" srcId="{A4CA2D2A-DBE3-4F11-9993-CD1137A25785}" destId="{6BF8A4B7-88AD-478D-9215-A47087F4C849}" srcOrd="2" destOrd="0" parTransId="{39D0806A-0515-47C5-8621-C0D4407EC8E8}" sibTransId="{C12DE813-4477-4F5C-8B26-1219173904F9}"/>
    <dgm:cxn modelId="{24E4CFF6-30EC-489D-8F6A-6687960A5451}" type="presOf" srcId="{4609D792-4FA0-4782-8538-4ACE4D114840}" destId="{FBEC533E-3EDB-4B1D-9D88-AA8ACB8329CF}" srcOrd="0" destOrd="3" presId="urn:microsoft.com/office/officeart/2005/8/layout/hList6"/>
    <dgm:cxn modelId="{F93E5BC2-72B8-48E0-A344-EC5AD13B27B9}" type="presOf" srcId="{B86E7F05-7769-4637-9BA1-A6803F85D652}" destId="{E0A1D3B6-855E-4159-B69B-486FD55828C4}" srcOrd="0" destOrd="0" presId="urn:microsoft.com/office/officeart/2005/8/layout/hList6"/>
    <dgm:cxn modelId="{D670A32E-1821-4695-B274-F592BC2FDA28}" srcId="{D89E11B7-7514-46ED-8F7A-B2D123CEAD11}" destId="{47EA7216-FE33-4481-B7F3-AFA6E416423D}" srcOrd="1" destOrd="0" parTransId="{B08442FC-0EF5-43A8-B20F-6E9722D3268E}" sibTransId="{DE349CA5-E7D8-4658-9C59-8A874D21A230}"/>
    <dgm:cxn modelId="{00C82A4A-13DD-46CC-B14D-35A4656A6E59}" type="presOf" srcId="{03FDA321-B02C-4E18-897A-5913F0630F28}" destId="{FBEC533E-3EDB-4B1D-9D88-AA8ACB8329CF}" srcOrd="0" destOrd="0" presId="urn:microsoft.com/office/officeart/2005/8/layout/hList6"/>
    <dgm:cxn modelId="{89DF2B71-5B25-4FCC-AB98-D6F0D7CC378B}" srcId="{A4CA2D2A-DBE3-4F11-9993-CD1137A25785}" destId="{7A1C1DEC-F896-4393-BDE0-733F35E03592}" srcOrd="1" destOrd="0" parTransId="{064FC5A5-5B33-409B-B9EB-97E83027FC22}" sibTransId="{39843E22-1DE7-4382-B331-C6B969CD7261}"/>
    <dgm:cxn modelId="{C07F1122-9EC7-470B-B679-078005DF6DCC}" srcId="{03FDA321-B02C-4E18-897A-5913F0630F28}" destId="{4E8604E8-BFA0-4468-8391-49FE7D2AADA0}" srcOrd="5" destOrd="0" parTransId="{2CAC71ED-14CC-43A2-A9C8-7B4B22D25A38}" sibTransId="{005B5355-8471-45D7-A0E0-28BD9C2854EC}"/>
    <dgm:cxn modelId="{1AFC9C88-05F2-4DF7-AB26-47E15D4622FB}" type="presParOf" srcId="{2AF0A6F8-1305-4832-8DE7-184110E4CB3C}" destId="{84830107-8133-46A2-8B1B-3696981EE59A}" srcOrd="0" destOrd="0" presId="urn:microsoft.com/office/officeart/2005/8/layout/hList6"/>
    <dgm:cxn modelId="{3F0A04B4-5CCE-4791-BFBF-6B8E7668B417}" type="presParOf" srcId="{2AF0A6F8-1305-4832-8DE7-184110E4CB3C}" destId="{533D478C-8C4C-4535-8836-00A1B8C815D7}" srcOrd="1" destOrd="0" presId="urn:microsoft.com/office/officeart/2005/8/layout/hList6"/>
    <dgm:cxn modelId="{CFAF2B9C-53BE-47E0-8AD4-4C27B8771281}" type="presParOf" srcId="{2AF0A6F8-1305-4832-8DE7-184110E4CB3C}" destId="{FBEC533E-3EDB-4B1D-9D88-AA8ACB8329CF}" srcOrd="2" destOrd="0" presId="urn:microsoft.com/office/officeart/2005/8/layout/hList6"/>
    <dgm:cxn modelId="{32A7577F-62B7-4B43-9238-22631BED95CB}" type="presParOf" srcId="{2AF0A6F8-1305-4832-8DE7-184110E4CB3C}" destId="{6E6D599B-8839-4D51-AD07-5B722324F182}" srcOrd="3" destOrd="0" presId="urn:microsoft.com/office/officeart/2005/8/layout/hList6"/>
    <dgm:cxn modelId="{1CC46B4E-F933-445B-B614-E029563973C7}" type="presParOf" srcId="{2AF0A6F8-1305-4832-8DE7-184110E4CB3C}" destId="{36111D63-81F1-4B39-9356-FC5C89825F16}" srcOrd="4" destOrd="0" presId="urn:microsoft.com/office/officeart/2005/8/layout/hList6"/>
    <dgm:cxn modelId="{A4F5E479-DA32-4408-A35B-DB5EE685471F}" type="presParOf" srcId="{2AF0A6F8-1305-4832-8DE7-184110E4CB3C}" destId="{43FDDECE-1669-4651-8097-9AFC68D59F9D}" srcOrd="5" destOrd="0" presId="urn:microsoft.com/office/officeart/2005/8/layout/hList6"/>
    <dgm:cxn modelId="{3CB037FC-C0F0-46C9-917D-A3EE4339867A}" type="presParOf" srcId="{2AF0A6F8-1305-4832-8DE7-184110E4CB3C}" destId="{E0A1D3B6-855E-4159-B69B-486FD55828C4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8CB32796-3FC6-42D3-B55D-75670EF295D6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4CA2D2A-DBE3-4F11-9993-CD1137A25785}">
      <dgm:prSet phldrT="[Текст]"/>
      <dgm:spPr/>
      <dgm:t>
        <a:bodyPr/>
        <a:lstStyle/>
        <a:p>
          <a:r>
            <a:rPr lang="uk-UA" dirty="0" smtClean="0"/>
            <a:t>Пізнання себе</a:t>
          </a:r>
          <a:endParaRPr lang="ru-RU" dirty="0"/>
        </a:p>
      </dgm:t>
    </dgm:pt>
    <dgm:pt modelId="{D559A49A-BEA5-42BB-A950-2F6343489D44}" type="parTrans" cxnId="{C1EC104E-0953-412A-AC0B-A89AB17FEB1A}">
      <dgm:prSet/>
      <dgm:spPr/>
      <dgm:t>
        <a:bodyPr/>
        <a:lstStyle/>
        <a:p>
          <a:endParaRPr lang="ru-RU"/>
        </a:p>
      </dgm:t>
    </dgm:pt>
    <dgm:pt modelId="{4442A68D-D6DF-4A98-8368-F40001616561}" type="sibTrans" cxnId="{C1EC104E-0953-412A-AC0B-A89AB17FEB1A}">
      <dgm:prSet/>
      <dgm:spPr/>
      <dgm:t>
        <a:bodyPr/>
        <a:lstStyle/>
        <a:p>
          <a:endParaRPr lang="ru-RU"/>
        </a:p>
      </dgm:t>
    </dgm:pt>
    <dgm:pt modelId="{A2BBC276-5E95-4331-A3E5-B8CA3BEFE934}">
      <dgm:prSet phldrT="[Текст]"/>
      <dgm:spPr/>
      <dgm:t>
        <a:bodyPr/>
        <a:lstStyle/>
        <a:p>
          <a:r>
            <a:rPr lang="uk-UA" dirty="0" smtClean="0"/>
            <a:t>Що для тебе найдорожче?</a:t>
          </a:r>
          <a:endParaRPr lang="ru-RU" dirty="0"/>
        </a:p>
      </dgm:t>
    </dgm:pt>
    <dgm:pt modelId="{A63B1C70-9D76-47C9-9A37-C0F05D04B681}" type="parTrans" cxnId="{F6ED654E-8E4C-45DC-BDF6-C28734C581F1}">
      <dgm:prSet/>
      <dgm:spPr/>
      <dgm:t>
        <a:bodyPr/>
        <a:lstStyle/>
        <a:p>
          <a:endParaRPr lang="ru-RU"/>
        </a:p>
      </dgm:t>
    </dgm:pt>
    <dgm:pt modelId="{23169EA6-B0CE-4A84-925A-8A8D7A0B1003}" type="sibTrans" cxnId="{F6ED654E-8E4C-45DC-BDF6-C28734C581F1}">
      <dgm:prSet/>
      <dgm:spPr/>
      <dgm:t>
        <a:bodyPr/>
        <a:lstStyle/>
        <a:p>
          <a:endParaRPr lang="ru-RU"/>
        </a:p>
      </dgm:t>
    </dgm:pt>
    <dgm:pt modelId="{0C6B82D9-C737-449F-9668-9B144F8E77BD}">
      <dgm:prSet phldrT="[Текст]"/>
      <dgm:spPr/>
      <dgm:t>
        <a:bodyPr/>
        <a:lstStyle/>
        <a:p>
          <a:r>
            <a:rPr lang="uk-UA" dirty="0" smtClean="0"/>
            <a:t>Що цінного ти можеш привнести в спільну справу? Яку цінність кожен з нас несе в собі?</a:t>
          </a:r>
          <a:endParaRPr lang="ru-RU" dirty="0"/>
        </a:p>
      </dgm:t>
    </dgm:pt>
    <dgm:pt modelId="{1F6A271C-BD16-432C-A0CE-8DEBA5D1C24B}" type="parTrans" cxnId="{ABF66E35-FD89-4EE1-996D-46CB00E21B52}">
      <dgm:prSet/>
      <dgm:spPr/>
      <dgm:t>
        <a:bodyPr/>
        <a:lstStyle/>
        <a:p>
          <a:endParaRPr lang="ru-RU"/>
        </a:p>
      </dgm:t>
    </dgm:pt>
    <dgm:pt modelId="{F7E07FBB-C259-4154-96D2-1B6798E7A07B}" type="sibTrans" cxnId="{ABF66E35-FD89-4EE1-996D-46CB00E21B52}">
      <dgm:prSet/>
      <dgm:spPr/>
      <dgm:t>
        <a:bodyPr/>
        <a:lstStyle/>
        <a:p>
          <a:endParaRPr lang="ru-RU"/>
        </a:p>
      </dgm:t>
    </dgm:pt>
    <dgm:pt modelId="{D4C6C91F-3B9A-48C9-A99F-20C9A1105C1C}">
      <dgm:prSet phldrT="[Текст]"/>
      <dgm:spPr/>
      <dgm:t>
        <a:bodyPr/>
        <a:lstStyle/>
        <a:p>
          <a:r>
            <a:rPr lang="uk-UA" dirty="0" smtClean="0"/>
            <a:t>Чи все у природі має цінність?</a:t>
          </a:r>
          <a:endParaRPr lang="ru-RU" dirty="0"/>
        </a:p>
      </dgm:t>
    </dgm:pt>
    <dgm:pt modelId="{4E717FAB-019B-4886-977E-C8E8A4245400}" type="parTrans" cxnId="{E5045948-E2FB-46FC-974D-20CE18DBBBC9}">
      <dgm:prSet/>
      <dgm:spPr/>
      <dgm:t>
        <a:bodyPr/>
        <a:lstStyle/>
        <a:p>
          <a:endParaRPr lang="ru-RU"/>
        </a:p>
      </dgm:t>
    </dgm:pt>
    <dgm:pt modelId="{6DBD2E54-2B79-4933-AA88-42B15143F766}" type="sibTrans" cxnId="{E5045948-E2FB-46FC-974D-20CE18DBBBC9}">
      <dgm:prSet/>
      <dgm:spPr/>
      <dgm:t>
        <a:bodyPr/>
        <a:lstStyle/>
        <a:p>
          <a:endParaRPr lang="ru-RU"/>
        </a:p>
      </dgm:t>
    </dgm:pt>
    <dgm:pt modelId="{D89E11B7-7514-46ED-8F7A-B2D123CEAD11}">
      <dgm:prSet phldrT="[Текст]"/>
      <dgm:spPr/>
      <dgm:t>
        <a:bodyPr/>
        <a:lstStyle/>
        <a:p>
          <a:r>
            <a:rPr lang="uk-UA" dirty="0" smtClean="0"/>
            <a:t>Пізнання природи</a:t>
          </a:r>
          <a:endParaRPr lang="ru-RU" dirty="0"/>
        </a:p>
      </dgm:t>
    </dgm:pt>
    <dgm:pt modelId="{71B47C24-55E3-40A5-91F9-4D619D74DF4B}" type="parTrans" cxnId="{FA62D281-52DC-4EC0-83D2-DEC409039916}">
      <dgm:prSet/>
      <dgm:spPr/>
      <dgm:t>
        <a:bodyPr/>
        <a:lstStyle/>
        <a:p>
          <a:endParaRPr lang="ru-RU"/>
        </a:p>
      </dgm:t>
    </dgm:pt>
    <dgm:pt modelId="{B39755ED-96BB-4D3A-9D80-A55D31FBF393}" type="sibTrans" cxnId="{FA62D281-52DC-4EC0-83D2-DEC409039916}">
      <dgm:prSet/>
      <dgm:spPr/>
      <dgm:t>
        <a:bodyPr/>
        <a:lstStyle/>
        <a:p>
          <a:endParaRPr lang="ru-RU"/>
        </a:p>
      </dgm:t>
    </dgm:pt>
    <dgm:pt modelId="{B86E7F05-7769-4637-9BA1-A6803F85D652}">
      <dgm:prSet phldrT="[Текст]"/>
      <dgm:spPr/>
      <dgm:t>
        <a:bodyPr/>
        <a:lstStyle/>
        <a:p>
          <a:r>
            <a:rPr lang="uk-UA" dirty="0" smtClean="0"/>
            <a:t>Виведення нового</a:t>
          </a:r>
          <a:endParaRPr lang="ru-RU" dirty="0"/>
        </a:p>
      </dgm:t>
    </dgm:pt>
    <dgm:pt modelId="{D3C40D0A-518A-488B-8AD6-E3000771019E}" type="parTrans" cxnId="{5915FD79-DD08-4C7A-9E37-96CB8B2D340B}">
      <dgm:prSet/>
      <dgm:spPr/>
      <dgm:t>
        <a:bodyPr/>
        <a:lstStyle/>
        <a:p>
          <a:endParaRPr lang="ru-RU"/>
        </a:p>
      </dgm:t>
    </dgm:pt>
    <dgm:pt modelId="{A2AAAD9F-7443-4E6E-9B02-290F4EE88B2E}" type="sibTrans" cxnId="{5915FD79-DD08-4C7A-9E37-96CB8B2D340B}">
      <dgm:prSet/>
      <dgm:spPr/>
      <dgm:t>
        <a:bodyPr/>
        <a:lstStyle/>
        <a:p>
          <a:endParaRPr lang="ru-RU"/>
        </a:p>
      </dgm:t>
    </dgm:pt>
    <dgm:pt modelId="{C28086DB-54C2-411C-8C08-552BEF577FC7}">
      <dgm:prSet phldrT="[Текст]"/>
      <dgm:spPr/>
      <dgm:t>
        <a:bodyPr/>
        <a:lstStyle/>
        <a:p>
          <a:r>
            <a:rPr lang="uk-UA" dirty="0" smtClean="0"/>
            <a:t>Чи завжди коштовне є цінним? </a:t>
          </a:r>
          <a:endParaRPr lang="ru-RU" dirty="0"/>
        </a:p>
      </dgm:t>
    </dgm:pt>
    <dgm:pt modelId="{068BA82A-05AC-4457-976D-1FB296D8ED3B}" type="parTrans" cxnId="{F32DEA86-6CF3-4025-994E-6891188FC1DA}">
      <dgm:prSet/>
      <dgm:spPr/>
      <dgm:t>
        <a:bodyPr/>
        <a:lstStyle/>
        <a:p>
          <a:endParaRPr lang="ru-RU"/>
        </a:p>
      </dgm:t>
    </dgm:pt>
    <dgm:pt modelId="{67430C30-B296-4F9A-B13C-767C65232A10}" type="sibTrans" cxnId="{F32DEA86-6CF3-4025-994E-6891188FC1DA}">
      <dgm:prSet/>
      <dgm:spPr/>
      <dgm:t>
        <a:bodyPr/>
        <a:lstStyle/>
        <a:p>
          <a:endParaRPr lang="ru-RU"/>
        </a:p>
      </dgm:t>
    </dgm:pt>
    <dgm:pt modelId="{03FDA321-B02C-4E18-897A-5913F0630F28}">
      <dgm:prSet phldrT="[Текст]"/>
      <dgm:spPr/>
      <dgm:t>
        <a:bodyPr/>
        <a:lstStyle/>
        <a:p>
          <a:r>
            <a:rPr lang="uk-UA" dirty="0" smtClean="0"/>
            <a:t>Пізнання соціуму</a:t>
          </a:r>
          <a:endParaRPr lang="ru-RU" dirty="0"/>
        </a:p>
      </dgm:t>
    </dgm:pt>
    <dgm:pt modelId="{2C47BEB3-F423-4986-B28F-58C41F5A23A4}" type="sibTrans" cxnId="{E7FE7232-71B7-42EB-9466-F03F977EB788}">
      <dgm:prSet/>
      <dgm:spPr/>
      <dgm:t>
        <a:bodyPr/>
        <a:lstStyle/>
        <a:p>
          <a:endParaRPr lang="ru-RU"/>
        </a:p>
      </dgm:t>
    </dgm:pt>
    <dgm:pt modelId="{BDCE22E7-DABE-4281-9EF3-AFF86819BC8C}" type="parTrans" cxnId="{E7FE7232-71B7-42EB-9466-F03F977EB788}">
      <dgm:prSet/>
      <dgm:spPr/>
      <dgm:t>
        <a:bodyPr/>
        <a:lstStyle/>
        <a:p>
          <a:endParaRPr lang="ru-RU"/>
        </a:p>
      </dgm:t>
    </dgm:pt>
    <dgm:pt modelId="{DF2599F6-25AE-46E2-A4BF-BCC4C5867AAF}">
      <dgm:prSet phldrT="[Текст]"/>
      <dgm:spPr/>
      <dgm:t>
        <a:bodyPr/>
        <a:lstStyle/>
        <a:p>
          <a:r>
            <a:rPr lang="uk-UA" dirty="0" smtClean="0"/>
            <a:t>Що найдорожче у світі? (життя, здоров’я, </a:t>
          </a:r>
          <a:r>
            <a:rPr lang="uk-UA" dirty="0" err="1" smtClean="0"/>
            <a:t>безека</a:t>
          </a:r>
          <a:r>
            <a:rPr lang="uk-UA" dirty="0" smtClean="0"/>
            <a:t>, батьки, Батьківщина)</a:t>
          </a:r>
          <a:endParaRPr lang="ru-RU" dirty="0"/>
        </a:p>
      </dgm:t>
    </dgm:pt>
    <dgm:pt modelId="{E188B8E5-8369-4AF5-9DFE-D55E76F65899}" type="parTrans" cxnId="{012EAD18-26D5-4AEC-A743-09961B4671AC}">
      <dgm:prSet/>
      <dgm:spPr/>
      <dgm:t>
        <a:bodyPr/>
        <a:lstStyle/>
        <a:p>
          <a:endParaRPr lang="ru-RU"/>
        </a:p>
      </dgm:t>
    </dgm:pt>
    <dgm:pt modelId="{26A65B5B-911E-4AEC-B663-CE1303673C8C}" type="sibTrans" cxnId="{012EAD18-26D5-4AEC-A743-09961B4671AC}">
      <dgm:prSet/>
      <dgm:spPr/>
      <dgm:t>
        <a:bodyPr/>
        <a:lstStyle/>
        <a:p>
          <a:endParaRPr lang="ru-RU"/>
        </a:p>
      </dgm:t>
    </dgm:pt>
    <dgm:pt modelId="{FA59231F-AF00-4C9F-A16B-F4549400AED6}">
      <dgm:prSet phldrT="[Текст]"/>
      <dgm:spPr/>
      <dgm:t>
        <a:bodyPr/>
        <a:lstStyle/>
        <a:p>
          <a:r>
            <a:rPr lang="uk-UA" dirty="0" smtClean="0"/>
            <a:t>Чи можуть зникнути природні цінності?</a:t>
          </a:r>
          <a:endParaRPr lang="ru-RU" dirty="0"/>
        </a:p>
      </dgm:t>
    </dgm:pt>
    <dgm:pt modelId="{152676EA-99F9-441B-A195-28DD57AD0BE1}" type="parTrans" cxnId="{DD9F4A11-24C9-4FA9-BE12-4C8F3D284877}">
      <dgm:prSet/>
      <dgm:spPr/>
      <dgm:t>
        <a:bodyPr/>
        <a:lstStyle/>
        <a:p>
          <a:endParaRPr lang="ru-RU"/>
        </a:p>
      </dgm:t>
    </dgm:pt>
    <dgm:pt modelId="{325F6C35-CC48-46E7-92EB-BBF6D8295699}" type="sibTrans" cxnId="{DD9F4A11-24C9-4FA9-BE12-4C8F3D284877}">
      <dgm:prSet/>
      <dgm:spPr/>
      <dgm:t>
        <a:bodyPr/>
        <a:lstStyle/>
        <a:p>
          <a:endParaRPr lang="ru-RU"/>
        </a:p>
      </dgm:t>
    </dgm:pt>
    <dgm:pt modelId="{AE53F15E-F5FD-49D9-8958-CA5FCEF7FBC8}">
      <dgm:prSet phldrT="[Текст]"/>
      <dgm:spPr/>
      <dgm:t>
        <a:bodyPr/>
        <a:lstStyle/>
        <a:p>
          <a:r>
            <a:rPr lang="uk-UA" dirty="0" smtClean="0"/>
            <a:t>Що не можна купити за гроші?</a:t>
          </a:r>
          <a:endParaRPr lang="ru-RU" dirty="0"/>
        </a:p>
      </dgm:t>
    </dgm:pt>
    <dgm:pt modelId="{38978B5B-D3F8-4D78-BF2D-0A41541C6378}" type="parTrans" cxnId="{64B14ED7-6037-4EDF-920C-3F923F564B70}">
      <dgm:prSet/>
      <dgm:spPr/>
      <dgm:t>
        <a:bodyPr/>
        <a:lstStyle/>
        <a:p>
          <a:endParaRPr lang="ru-RU"/>
        </a:p>
      </dgm:t>
    </dgm:pt>
    <dgm:pt modelId="{C5823748-257B-449F-BB2D-BE114AD37F0F}" type="sibTrans" cxnId="{64B14ED7-6037-4EDF-920C-3F923F564B70}">
      <dgm:prSet/>
      <dgm:spPr/>
      <dgm:t>
        <a:bodyPr/>
        <a:lstStyle/>
        <a:p>
          <a:endParaRPr lang="ru-RU"/>
        </a:p>
      </dgm:t>
    </dgm:pt>
    <dgm:pt modelId="{EBDFFE6E-60C4-43B8-9CF6-786D5FA866E9}">
      <dgm:prSet phldrT="[Текст]"/>
      <dgm:spPr/>
      <dgm:t>
        <a:bodyPr/>
        <a:lstStyle/>
        <a:p>
          <a:r>
            <a:rPr lang="uk-UA" dirty="0" smtClean="0"/>
            <a:t>Чи можу я створювати цінності?</a:t>
          </a:r>
          <a:endParaRPr lang="ru-RU" dirty="0"/>
        </a:p>
      </dgm:t>
    </dgm:pt>
    <dgm:pt modelId="{18083FD1-12FC-4F1D-9129-ACD193F089E6}" type="parTrans" cxnId="{4BF00376-DF33-48D8-A2D0-8D595A38382D}">
      <dgm:prSet/>
      <dgm:spPr/>
      <dgm:t>
        <a:bodyPr/>
        <a:lstStyle/>
        <a:p>
          <a:endParaRPr lang="ru-RU"/>
        </a:p>
      </dgm:t>
    </dgm:pt>
    <dgm:pt modelId="{EFCF277E-4751-4D96-A06D-1A39423AC0E3}" type="sibTrans" cxnId="{4BF00376-DF33-48D8-A2D0-8D595A38382D}">
      <dgm:prSet/>
      <dgm:spPr/>
      <dgm:t>
        <a:bodyPr/>
        <a:lstStyle/>
        <a:p>
          <a:endParaRPr lang="ru-RU"/>
        </a:p>
      </dgm:t>
    </dgm:pt>
    <dgm:pt modelId="{2AF0A6F8-1305-4832-8DE7-184110E4CB3C}" type="pres">
      <dgm:prSet presAssocID="{8CB32796-3FC6-42D3-B55D-75670EF295D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830107-8133-46A2-8B1B-3696981EE59A}" type="pres">
      <dgm:prSet presAssocID="{A4CA2D2A-DBE3-4F11-9993-CD1137A2578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3D478C-8C4C-4535-8836-00A1B8C815D7}" type="pres">
      <dgm:prSet presAssocID="{4442A68D-D6DF-4A98-8368-F40001616561}" presName="sibTrans" presStyleCnt="0"/>
      <dgm:spPr/>
    </dgm:pt>
    <dgm:pt modelId="{FBEC533E-3EDB-4B1D-9D88-AA8ACB8329CF}" type="pres">
      <dgm:prSet presAssocID="{03FDA321-B02C-4E18-897A-5913F0630F2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6D599B-8839-4D51-AD07-5B722324F182}" type="pres">
      <dgm:prSet presAssocID="{2C47BEB3-F423-4986-B28F-58C41F5A23A4}" presName="sibTrans" presStyleCnt="0"/>
      <dgm:spPr/>
    </dgm:pt>
    <dgm:pt modelId="{36111D63-81F1-4B39-9356-FC5C89825F16}" type="pres">
      <dgm:prSet presAssocID="{D89E11B7-7514-46ED-8F7A-B2D123CEAD1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FDDECE-1669-4651-8097-9AFC68D59F9D}" type="pres">
      <dgm:prSet presAssocID="{B39755ED-96BB-4D3A-9D80-A55D31FBF393}" presName="sibTrans" presStyleCnt="0"/>
      <dgm:spPr/>
    </dgm:pt>
    <dgm:pt modelId="{E0A1D3B6-855E-4159-B69B-486FD55828C4}" type="pres">
      <dgm:prSet presAssocID="{B86E7F05-7769-4637-9BA1-A6803F85D65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251AAA-241B-4412-893F-9772FD135B9D}" type="presOf" srcId="{DF2599F6-25AE-46E2-A4BF-BCC4C5867AAF}" destId="{84830107-8133-46A2-8B1B-3696981EE59A}" srcOrd="0" destOrd="2" presId="urn:microsoft.com/office/officeart/2005/8/layout/hList6"/>
    <dgm:cxn modelId="{10CCD656-34A3-4EF4-91B1-04347A293154}" type="presOf" srcId="{D89E11B7-7514-46ED-8F7A-B2D123CEAD11}" destId="{36111D63-81F1-4B39-9356-FC5C89825F16}" srcOrd="0" destOrd="0" presId="urn:microsoft.com/office/officeart/2005/8/layout/hList6"/>
    <dgm:cxn modelId="{338A74DC-B3E6-42A0-BA0C-AAC6E6E4437D}" type="presOf" srcId="{D4C6C91F-3B9A-48C9-A99F-20C9A1105C1C}" destId="{36111D63-81F1-4B39-9356-FC5C89825F16}" srcOrd="0" destOrd="1" presId="urn:microsoft.com/office/officeart/2005/8/layout/hList6"/>
    <dgm:cxn modelId="{C1EC104E-0953-412A-AC0B-A89AB17FEB1A}" srcId="{8CB32796-3FC6-42D3-B55D-75670EF295D6}" destId="{A4CA2D2A-DBE3-4F11-9993-CD1137A25785}" srcOrd="0" destOrd="0" parTransId="{D559A49A-BEA5-42BB-A950-2F6343489D44}" sibTransId="{4442A68D-D6DF-4A98-8368-F40001616561}"/>
    <dgm:cxn modelId="{ABF66E35-FD89-4EE1-996D-46CB00E21B52}" srcId="{03FDA321-B02C-4E18-897A-5913F0630F28}" destId="{0C6B82D9-C737-449F-9668-9B144F8E77BD}" srcOrd="0" destOrd="0" parTransId="{1F6A271C-BD16-432C-A0CE-8DEBA5D1C24B}" sibTransId="{F7E07FBB-C259-4154-96D2-1B6798E7A07B}"/>
    <dgm:cxn modelId="{F32DEA86-6CF3-4025-994E-6891188FC1DA}" srcId="{B86E7F05-7769-4637-9BA1-A6803F85D652}" destId="{C28086DB-54C2-411C-8C08-552BEF577FC7}" srcOrd="0" destOrd="0" parTransId="{068BA82A-05AC-4457-976D-1FB296D8ED3B}" sibTransId="{67430C30-B296-4F9A-B13C-767C65232A10}"/>
    <dgm:cxn modelId="{64B14ED7-6037-4EDF-920C-3F923F564B70}" srcId="{B86E7F05-7769-4637-9BA1-A6803F85D652}" destId="{AE53F15E-F5FD-49D9-8958-CA5FCEF7FBC8}" srcOrd="1" destOrd="0" parTransId="{38978B5B-D3F8-4D78-BF2D-0A41541C6378}" sibTransId="{C5823748-257B-449F-BB2D-BE114AD37F0F}"/>
    <dgm:cxn modelId="{E5045948-E2FB-46FC-974D-20CE18DBBBC9}" srcId="{D89E11B7-7514-46ED-8F7A-B2D123CEAD11}" destId="{D4C6C91F-3B9A-48C9-A99F-20C9A1105C1C}" srcOrd="0" destOrd="0" parTransId="{4E717FAB-019B-4886-977E-C8E8A4245400}" sibTransId="{6DBD2E54-2B79-4933-AA88-42B15143F766}"/>
    <dgm:cxn modelId="{9AB1EBC0-7AF4-4815-B13E-EE0087D77EBD}" type="presOf" srcId="{0C6B82D9-C737-449F-9668-9B144F8E77BD}" destId="{FBEC533E-3EDB-4B1D-9D88-AA8ACB8329CF}" srcOrd="0" destOrd="1" presId="urn:microsoft.com/office/officeart/2005/8/layout/hList6"/>
    <dgm:cxn modelId="{F6ED654E-8E4C-45DC-BDF6-C28734C581F1}" srcId="{A4CA2D2A-DBE3-4F11-9993-CD1137A25785}" destId="{A2BBC276-5E95-4331-A3E5-B8CA3BEFE934}" srcOrd="0" destOrd="0" parTransId="{A63B1C70-9D76-47C9-9A37-C0F05D04B681}" sibTransId="{23169EA6-B0CE-4A84-925A-8A8D7A0B1003}"/>
    <dgm:cxn modelId="{5915FD79-DD08-4C7A-9E37-96CB8B2D340B}" srcId="{8CB32796-3FC6-42D3-B55D-75670EF295D6}" destId="{B86E7F05-7769-4637-9BA1-A6803F85D652}" srcOrd="3" destOrd="0" parTransId="{D3C40D0A-518A-488B-8AD6-E3000771019E}" sibTransId="{A2AAAD9F-7443-4E6E-9B02-290F4EE88B2E}"/>
    <dgm:cxn modelId="{C602198C-8CFD-4AC5-BE3D-81AA1384F381}" type="presOf" srcId="{8CB32796-3FC6-42D3-B55D-75670EF295D6}" destId="{2AF0A6F8-1305-4832-8DE7-184110E4CB3C}" srcOrd="0" destOrd="0" presId="urn:microsoft.com/office/officeart/2005/8/layout/hList6"/>
    <dgm:cxn modelId="{E7FE7232-71B7-42EB-9466-F03F977EB788}" srcId="{8CB32796-3FC6-42D3-B55D-75670EF295D6}" destId="{03FDA321-B02C-4E18-897A-5913F0630F28}" srcOrd="1" destOrd="0" parTransId="{BDCE22E7-DABE-4281-9EF3-AFF86819BC8C}" sibTransId="{2C47BEB3-F423-4986-B28F-58C41F5A23A4}"/>
    <dgm:cxn modelId="{D78EB39D-7FFA-4DBE-BFEB-027A56744409}" type="presOf" srcId="{AE53F15E-F5FD-49D9-8958-CA5FCEF7FBC8}" destId="{E0A1D3B6-855E-4159-B69B-486FD55828C4}" srcOrd="0" destOrd="2" presId="urn:microsoft.com/office/officeart/2005/8/layout/hList6"/>
    <dgm:cxn modelId="{012EAD18-26D5-4AEC-A743-09961B4671AC}" srcId="{A4CA2D2A-DBE3-4F11-9993-CD1137A25785}" destId="{DF2599F6-25AE-46E2-A4BF-BCC4C5867AAF}" srcOrd="1" destOrd="0" parTransId="{E188B8E5-8369-4AF5-9DFE-D55E76F65899}" sibTransId="{26A65B5B-911E-4AEC-B663-CE1303673C8C}"/>
    <dgm:cxn modelId="{DD9F4A11-24C9-4FA9-BE12-4C8F3D284877}" srcId="{D89E11B7-7514-46ED-8F7A-B2D123CEAD11}" destId="{FA59231F-AF00-4C9F-A16B-F4549400AED6}" srcOrd="1" destOrd="0" parTransId="{152676EA-99F9-441B-A195-28DD57AD0BE1}" sibTransId="{325F6C35-CC48-46E7-92EB-BBF6D8295699}"/>
    <dgm:cxn modelId="{03C17AD3-C438-4C9E-9A21-D7C4348942B0}" type="presOf" srcId="{FA59231F-AF00-4C9F-A16B-F4549400AED6}" destId="{36111D63-81F1-4B39-9356-FC5C89825F16}" srcOrd="0" destOrd="2" presId="urn:microsoft.com/office/officeart/2005/8/layout/hList6"/>
    <dgm:cxn modelId="{4E788B95-BC6A-411E-AA2E-42BC5176FE7E}" type="presOf" srcId="{03FDA321-B02C-4E18-897A-5913F0630F28}" destId="{FBEC533E-3EDB-4B1D-9D88-AA8ACB8329CF}" srcOrd="0" destOrd="0" presId="urn:microsoft.com/office/officeart/2005/8/layout/hList6"/>
    <dgm:cxn modelId="{F5162D64-6762-4D5B-AE1B-A4982452CD65}" type="presOf" srcId="{EBDFFE6E-60C4-43B8-9CF6-786D5FA866E9}" destId="{E0A1D3B6-855E-4159-B69B-486FD55828C4}" srcOrd="0" destOrd="3" presId="urn:microsoft.com/office/officeart/2005/8/layout/hList6"/>
    <dgm:cxn modelId="{58EC83B7-E0CC-448C-89D1-166EE6948E0A}" type="presOf" srcId="{C28086DB-54C2-411C-8C08-552BEF577FC7}" destId="{E0A1D3B6-855E-4159-B69B-486FD55828C4}" srcOrd="0" destOrd="1" presId="urn:microsoft.com/office/officeart/2005/8/layout/hList6"/>
    <dgm:cxn modelId="{FA62D281-52DC-4EC0-83D2-DEC409039916}" srcId="{8CB32796-3FC6-42D3-B55D-75670EF295D6}" destId="{D89E11B7-7514-46ED-8F7A-B2D123CEAD11}" srcOrd="2" destOrd="0" parTransId="{71B47C24-55E3-40A5-91F9-4D619D74DF4B}" sibTransId="{B39755ED-96BB-4D3A-9D80-A55D31FBF393}"/>
    <dgm:cxn modelId="{0617750B-1A8B-4830-B140-9C92893EB8E4}" type="presOf" srcId="{A4CA2D2A-DBE3-4F11-9993-CD1137A25785}" destId="{84830107-8133-46A2-8B1B-3696981EE59A}" srcOrd="0" destOrd="0" presId="urn:microsoft.com/office/officeart/2005/8/layout/hList6"/>
    <dgm:cxn modelId="{47242F01-88C8-424F-96E3-72BEC9EDE1EA}" type="presOf" srcId="{A2BBC276-5E95-4331-A3E5-B8CA3BEFE934}" destId="{84830107-8133-46A2-8B1B-3696981EE59A}" srcOrd="0" destOrd="1" presId="urn:microsoft.com/office/officeart/2005/8/layout/hList6"/>
    <dgm:cxn modelId="{2F0206A4-1901-4FBC-B118-1D9C638ECF33}" type="presOf" srcId="{B86E7F05-7769-4637-9BA1-A6803F85D652}" destId="{E0A1D3B6-855E-4159-B69B-486FD55828C4}" srcOrd="0" destOrd="0" presId="urn:microsoft.com/office/officeart/2005/8/layout/hList6"/>
    <dgm:cxn modelId="{4BF00376-DF33-48D8-A2D0-8D595A38382D}" srcId="{B86E7F05-7769-4637-9BA1-A6803F85D652}" destId="{EBDFFE6E-60C4-43B8-9CF6-786D5FA866E9}" srcOrd="2" destOrd="0" parTransId="{18083FD1-12FC-4F1D-9129-ACD193F089E6}" sibTransId="{EFCF277E-4751-4D96-A06D-1A39423AC0E3}"/>
    <dgm:cxn modelId="{509C7375-B58D-41EE-8DEB-39DB49B03CF6}" type="presParOf" srcId="{2AF0A6F8-1305-4832-8DE7-184110E4CB3C}" destId="{84830107-8133-46A2-8B1B-3696981EE59A}" srcOrd="0" destOrd="0" presId="urn:microsoft.com/office/officeart/2005/8/layout/hList6"/>
    <dgm:cxn modelId="{EF714A43-7A9D-4378-AA3D-4CAF5820DB69}" type="presParOf" srcId="{2AF0A6F8-1305-4832-8DE7-184110E4CB3C}" destId="{533D478C-8C4C-4535-8836-00A1B8C815D7}" srcOrd="1" destOrd="0" presId="urn:microsoft.com/office/officeart/2005/8/layout/hList6"/>
    <dgm:cxn modelId="{610797F3-AE41-45BA-8642-A8EBF130AD51}" type="presParOf" srcId="{2AF0A6F8-1305-4832-8DE7-184110E4CB3C}" destId="{FBEC533E-3EDB-4B1D-9D88-AA8ACB8329CF}" srcOrd="2" destOrd="0" presId="urn:microsoft.com/office/officeart/2005/8/layout/hList6"/>
    <dgm:cxn modelId="{64B06162-638C-4B53-96A7-CAB8102CACE2}" type="presParOf" srcId="{2AF0A6F8-1305-4832-8DE7-184110E4CB3C}" destId="{6E6D599B-8839-4D51-AD07-5B722324F182}" srcOrd="3" destOrd="0" presId="urn:microsoft.com/office/officeart/2005/8/layout/hList6"/>
    <dgm:cxn modelId="{76C2B86D-8766-4F97-969B-6BBF44185650}" type="presParOf" srcId="{2AF0A6F8-1305-4832-8DE7-184110E4CB3C}" destId="{36111D63-81F1-4B39-9356-FC5C89825F16}" srcOrd="4" destOrd="0" presId="urn:microsoft.com/office/officeart/2005/8/layout/hList6"/>
    <dgm:cxn modelId="{95596C7E-FBC3-407D-AEE1-3DA39C809D6E}" type="presParOf" srcId="{2AF0A6F8-1305-4832-8DE7-184110E4CB3C}" destId="{43FDDECE-1669-4651-8097-9AFC68D59F9D}" srcOrd="5" destOrd="0" presId="urn:microsoft.com/office/officeart/2005/8/layout/hList6"/>
    <dgm:cxn modelId="{62D26C8C-80CE-4E74-B927-F0D5AF548D02}" type="presParOf" srcId="{2AF0A6F8-1305-4832-8DE7-184110E4CB3C}" destId="{E0A1D3B6-855E-4159-B69B-486FD55828C4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8CB32796-3FC6-42D3-B55D-75670EF295D6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4CA2D2A-DBE3-4F11-9993-CD1137A25785}">
      <dgm:prSet phldrT="[Текст]"/>
      <dgm:spPr/>
      <dgm:t>
        <a:bodyPr/>
        <a:lstStyle/>
        <a:p>
          <a:r>
            <a:rPr lang="uk-UA" dirty="0" smtClean="0"/>
            <a:t>Пізнання себе</a:t>
          </a:r>
          <a:endParaRPr lang="ru-RU" dirty="0"/>
        </a:p>
      </dgm:t>
    </dgm:pt>
    <dgm:pt modelId="{D559A49A-BEA5-42BB-A950-2F6343489D44}" type="parTrans" cxnId="{C1EC104E-0953-412A-AC0B-A89AB17FEB1A}">
      <dgm:prSet/>
      <dgm:spPr/>
      <dgm:t>
        <a:bodyPr/>
        <a:lstStyle/>
        <a:p>
          <a:endParaRPr lang="ru-RU"/>
        </a:p>
      </dgm:t>
    </dgm:pt>
    <dgm:pt modelId="{4442A68D-D6DF-4A98-8368-F40001616561}" type="sibTrans" cxnId="{C1EC104E-0953-412A-AC0B-A89AB17FEB1A}">
      <dgm:prSet/>
      <dgm:spPr/>
      <dgm:t>
        <a:bodyPr/>
        <a:lstStyle/>
        <a:p>
          <a:endParaRPr lang="ru-RU"/>
        </a:p>
      </dgm:t>
    </dgm:pt>
    <dgm:pt modelId="{A2BBC276-5E95-4331-A3E5-B8CA3BEFE934}">
      <dgm:prSet phldrT="[Текст]"/>
      <dgm:spPr/>
      <dgm:t>
        <a:bodyPr/>
        <a:lstStyle/>
        <a:p>
          <a:r>
            <a:rPr lang="uk-UA" dirty="0" smtClean="0"/>
            <a:t>Які бажання бувають у людей?</a:t>
          </a:r>
          <a:endParaRPr lang="ru-RU" dirty="0"/>
        </a:p>
      </dgm:t>
    </dgm:pt>
    <dgm:pt modelId="{A63B1C70-9D76-47C9-9A37-C0F05D04B681}" type="parTrans" cxnId="{F6ED654E-8E4C-45DC-BDF6-C28734C581F1}">
      <dgm:prSet/>
      <dgm:spPr/>
      <dgm:t>
        <a:bodyPr/>
        <a:lstStyle/>
        <a:p>
          <a:endParaRPr lang="ru-RU"/>
        </a:p>
      </dgm:t>
    </dgm:pt>
    <dgm:pt modelId="{23169EA6-B0CE-4A84-925A-8A8D7A0B1003}" type="sibTrans" cxnId="{F6ED654E-8E4C-45DC-BDF6-C28734C581F1}">
      <dgm:prSet/>
      <dgm:spPr/>
      <dgm:t>
        <a:bodyPr/>
        <a:lstStyle/>
        <a:p>
          <a:endParaRPr lang="ru-RU"/>
        </a:p>
      </dgm:t>
    </dgm:pt>
    <dgm:pt modelId="{0C6B82D9-C737-449F-9668-9B144F8E77BD}">
      <dgm:prSet phldrT="[Текст]"/>
      <dgm:spPr/>
      <dgm:t>
        <a:bodyPr/>
        <a:lstStyle/>
        <a:p>
          <a:r>
            <a:rPr lang="uk-UA" dirty="0" smtClean="0"/>
            <a:t>Що потрібно, щоб здійснювати бажання?</a:t>
          </a:r>
          <a:endParaRPr lang="ru-RU" dirty="0"/>
        </a:p>
      </dgm:t>
    </dgm:pt>
    <dgm:pt modelId="{1F6A271C-BD16-432C-A0CE-8DEBA5D1C24B}" type="parTrans" cxnId="{ABF66E35-FD89-4EE1-996D-46CB00E21B52}">
      <dgm:prSet/>
      <dgm:spPr/>
      <dgm:t>
        <a:bodyPr/>
        <a:lstStyle/>
        <a:p>
          <a:endParaRPr lang="ru-RU"/>
        </a:p>
      </dgm:t>
    </dgm:pt>
    <dgm:pt modelId="{F7E07FBB-C259-4154-96D2-1B6798E7A07B}" type="sibTrans" cxnId="{ABF66E35-FD89-4EE1-996D-46CB00E21B52}">
      <dgm:prSet/>
      <dgm:spPr/>
      <dgm:t>
        <a:bodyPr/>
        <a:lstStyle/>
        <a:p>
          <a:endParaRPr lang="ru-RU"/>
        </a:p>
      </dgm:t>
    </dgm:pt>
    <dgm:pt modelId="{D4C6C91F-3B9A-48C9-A99F-20C9A1105C1C}">
      <dgm:prSet phldrT="[Текст]"/>
      <dgm:spPr/>
      <dgm:t>
        <a:bodyPr/>
        <a:lstStyle/>
        <a:p>
          <a:r>
            <a:rPr lang="uk-UA" dirty="0" smtClean="0"/>
            <a:t>Як природа обмежує людські бажання?</a:t>
          </a:r>
          <a:endParaRPr lang="ru-RU" dirty="0"/>
        </a:p>
      </dgm:t>
    </dgm:pt>
    <dgm:pt modelId="{4E717FAB-019B-4886-977E-C8E8A4245400}" type="parTrans" cxnId="{E5045948-E2FB-46FC-974D-20CE18DBBBC9}">
      <dgm:prSet/>
      <dgm:spPr/>
      <dgm:t>
        <a:bodyPr/>
        <a:lstStyle/>
        <a:p>
          <a:endParaRPr lang="ru-RU"/>
        </a:p>
      </dgm:t>
    </dgm:pt>
    <dgm:pt modelId="{6DBD2E54-2B79-4933-AA88-42B15143F766}" type="sibTrans" cxnId="{E5045948-E2FB-46FC-974D-20CE18DBBBC9}">
      <dgm:prSet/>
      <dgm:spPr/>
      <dgm:t>
        <a:bodyPr/>
        <a:lstStyle/>
        <a:p>
          <a:endParaRPr lang="ru-RU"/>
        </a:p>
      </dgm:t>
    </dgm:pt>
    <dgm:pt modelId="{D89E11B7-7514-46ED-8F7A-B2D123CEAD11}">
      <dgm:prSet phldrT="[Текст]"/>
      <dgm:spPr/>
      <dgm:t>
        <a:bodyPr/>
        <a:lstStyle/>
        <a:p>
          <a:r>
            <a:rPr lang="uk-UA" dirty="0" smtClean="0"/>
            <a:t>Пізнання природи</a:t>
          </a:r>
          <a:endParaRPr lang="ru-RU" dirty="0"/>
        </a:p>
      </dgm:t>
    </dgm:pt>
    <dgm:pt modelId="{71B47C24-55E3-40A5-91F9-4D619D74DF4B}" type="parTrans" cxnId="{FA62D281-52DC-4EC0-83D2-DEC409039916}">
      <dgm:prSet/>
      <dgm:spPr/>
      <dgm:t>
        <a:bodyPr/>
        <a:lstStyle/>
        <a:p>
          <a:endParaRPr lang="ru-RU"/>
        </a:p>
      </dgm:t>
    </dgm:pt>
    <dgm:pt modelId="{B39755ED-96BB-4D3A-9D80-A55D31FBF393}" type="sibTrans" cxnId="{FA62D281-52DC-4EC0-83D2-DEC409039916}">
      <dgm:prSet/>
      <dgm:spPr/>
      <dgm:t>
        <a:bodyPr/>
        <a:lstStyle/>
        <a:p>
          <a:endParaRPr lang="ru-RU"/>
        </a:p>
      </dgm:t>
    </dgm:pt>
    <dgm:pt modelId="{B86E7F05-7769-4637-9BA1-A6803F85D652}">
      <dgm:prSet phldrT="[Текст]"/>
      <dgm:spPr/>
      <dgm:t>
        <a:bodyPr/>
        <a:lstStyle/>
        <a:p>
          <a:r>
            <a:rPr lang="uk-UA" dirty="0" smtClean="0"/>
            <a:t>Виведення нового</a:t>
          </a:r>
          <a:endParaRPr lang="ru-RU" dirty="0"/>
        </a:p>
      </dgm:t>
    </dgm:pt>
    <dgm:pt modelId="{D3C40D0A-518A-488B-8AD6-E3000771019E}" type="parTrans" cxnId="{5915FD79-DD08-4C7A-9E37-96CB8B2D340B}">
      <dgm:prSet/>
      <dgm:spPr/>
      <dgm:t>
        <a:bodyPr/>
        <a:lstStyle/>
        <a:p>
          <a:endParaRPr lang="ru-RU"/>
        </a:p>
      </dgm:t>
    </dgm:pt>
    <dgm:pt modelId="{A2AAAD9F-7443-4E6E-9B02-290F4EE88B2E}" type="sibTrans" cxnId="{5915FD79-DD08-4C7A-9E37-96CB8B2D340B}">
      <dgm:prSet/>
      <dgm:spPr/>
      <dgm:t>
        <a:bodyPr/>
        <a:lstStyle/>
        <a:p>
          <a:endParaRPr lang="ru-RU"/>
        </a:p>
      </dgm:t>
    </dgm:pt>
    <dgm:pt modelId="{C28086DB-54C2-411C-8C08-552BEF577FC7}">
      <dgm:prSet phldrT="[Текст]"/>
      <dgm:spPr/>
      <dgm:t>
        <a:bodyPr/>
        <a:lstStyle/>
        <a:p>
          <a:r>
            <a:rPr lang="uk-UA" dirty="0" smtClean="0"/>
            <a:t>Чи потребує бажання обмежень?</a:t>
          </a:r>
          <a:endParaRPr lang="ru-RU" dirty="0"/>
        </a:p>
      </dgm:t>
    </dgm:pt>
    <dgm:pt modelId="{068BA82A-05AC-4457-976D-1FB296D8ED3B}" type="parTrans" cxnId="{F32DEA86-6CF3-4025-994E-6891188FC1DA}">
      <dgm:prSet/>
      <dgm:spPr/>
      <dgm:t>
        <a:bodyPr/>
        <a:lstStyle/>
        <a:p>
          <a:endParaRPr lang="ru-RU"/>
        </a:p>
      </dgm:t>
    </dgm:pt>
    <dgm:pt modelId="{67430C30-B296-4F9A-B13C-767C65232A10}" type="sibTrans" cxnId="{F32DEA86-6CF3-4025-994E-6891188FC1DA}">
      <dgm:prSet/>
      <dgm:spPr/>
      <dgm:t>
        <a:bodyPr/>
        <a:lstStyle/>
        <a:p>
          <a:endParaRPr lang="ru-RU"/>
        </a:p>
      </dgm:t>
    </dgm:pt>
    <dgm:pt modelId="{03FDA321-B02C-4E18-897A-5913F0630F28}">
      <dgm:prSet phldrT="[Текст]"/>
      <dgm:spPr/>
      <dgm:t>
        <a:bodyPr/>
        <a:lstStyle/>
        <a:p>
          <a:r>
            <a:rPr lang="uk-UA" dirty="0" smtClean="0"/>
            <a:t>Пізнання соціуму</a:t>
          </a:r>
          <a:endParaRPr lang="ru-RU" dirty="0"/>
        </a:p>
      </dgm:t>
    </dgm:pt>
    <dgm:pt modelId="{2C47BEB3-F423-4986-B28F-58C41F5A23A4}" type="sibTrans" cxnId="{E7FE7232-71B7-42EB-9466-F03F977EB788}">
      <dgm:prSet/>
      <dgm:spPr/>
      <dgm:t>
        <a:bodyPr/>
        <a:lstStyle/>
        <a:p>
          <a:endParaRPr lang="ru-RU"/>
        </a:p>
      </dgm:t>
    </dgm:pt>
    <dgm:pt modelId="{BDCE22E7-DABE-4281-9EF3-AFF86819BC8C}" type="parTrans" cxnId="{E7FE7232-71B7-42EB-9466-F03F977EB788}">
      <dgm:prSet/>
      <dgm:spPr/>
      <dgm:t>
        <a:bodyPr/>
        <a:lstStyle/>
        <a:p>
          <a:endParaRPr lang="ru-RU"/>
        </a:p>
      </dgm:t>
    </dgm:pt>
    <dgm:pt modelId="{A394D2B9-D71C-407A-A52C-4DB05FE659EB}">
      <dgm:prSet phldrT="[Текст]"/>
      <dgm:spPr/>
      <dgm:t>
        <a:bodyPr/>
        <a:lstStyle/>
        <a:p>
          <a:r>
            <a:rPr lang="uk-UA" dirty="0" smtClean="0"/>
            <a:t>Чи є різниця між мрією і бажанням? </a:t>
          </a:r>
          <a:endParaRPr lang="ru-RU" dirty="0"/>
        </a:p>
      </dgm:t>
    </dgm:pt>
    <dgm:pt modelId="{939EB2F3-20E0-45B5-9A19-F0C54EE70AA4}" type="parTrans" cxnId="{E6630ADB-14A5-42D0-B410-5D217C6AE51B}">
      <dgm:prSet/>
      <dgm:spPr/>
    </dgm:pt>
    <dgm:pt modelId="{F5EA7F2F-0BF3-41D5-80D0-0D08F210365B}" type="sibTrans" cxnId="{E6630ADB-14A5-42D0-B410-5D217C6AE51B}">
      <dgm:prSet/>
      <dgm:spPr/>
    </dgm:pt>
    <dgm:pt modelId="{CFF45C92-4012-40F5-90E3-7DE0AA181E2B}">
      <dgm:prSet phldrT="[Текст]"/>
      <dgm:spPr/>
      <dgm:t>
        <a:bodyPr/>
        <a:lstStyle/>
        <a:p>
          <a:endParaRPr lang="ru-RU" dirty="0"/>
        </a:p>
      </dgm:t>
    </dgm:pt>
    <dgm:pt modelId="{F7016E70-7BF4-4669-B69E-2CC6129CA91B}" type="parTrans" cxnId="{F6B1ACD3-C0D8-48FF-ADAD-5960ABDC9F34}">
      <dgm:prSet/>
      <dgm:spPr/>
    </dgm:pt>
    <dgm:pt modelId="{0D2C0DF5-DDA6-493C-918D-10C9484DD9CA}" type="sibTrans" cxnId="{F6B1ACD3-C0D8-48FF-ADAD-5960ABDC9F34}">
      <dgm:prSet/>
      <dgm:spPr/>
    </dgm:pt>
    <dgm:pt modelId="{ABC45034-F69A-40E9-A9AB-CC514899AE98}">
      <dgm:prSet phldrT="[Текст]"/>
      <dgm:spPr/>
      <dgm:t>
        <a:bodyPr/>
        <a:lstStyle/>
        <a:p>
          <a:r>
            <a:rPr lang="uk-UA" dirty="0" smtClean="0"/>
            <a:t>Чи може мрія змінити життя людини?</a:t>
          </a:r>
          <a:endParaRPr lang="ru-RU" dirty="0"/>
        </a:p>
      </dgm:t>
    </dgm:pt>
    <dgm:pt modelId="{E2DB7E85-3843-4525-A314-4C45E11766ED}" type="parTrans" cxnId="{309F667A-F1B0-45C8-94CF-496403D66E97}">
      <dgm:prSet/>
      <dgm:spPr/>
    </dgm:pt>
    <dgm:pt modelId="{2284E787-8F21-4BEB-93CF-189254230AE2}" type="sibTrans" cxnId="{309F667A-F1B0-45C8-94CF-496403D66E97}">
      <dgm:prSet/>
      <dgm:spPr/>
    </dgm:pt>
    <dgm:pt modelId="{C55AB601-3599-401F-AAE4-7F42ECA316EF}">
      <dgm:prSet phldrT="[Текст]"/>
      <dgm:spPr/>
      <dgm:t>
        <a:bodyPr/>
        <a:lstStyle/>
        <a:p>
          <a:r>
            <a:rPr lang="uk-UA" dirty="0" smtClean="0"/>
            <a:t>Чи може людина жити без бажань?</a:t>
          </a:r>
          <a:endParaRPr lang="ru-RU" dirty="0"/>
        </a:p>
      </dgm:t>
    </dgm:pt>
    <dgm:pt modelId="{78C9294E-D4BF-4BC7-85E8-90743C6A4588}" type="parTrans" cxnId="{F03DF171-84B7-4C7F-8E52-B4743F84A22C}">
      <dgm:prSet/>
      <dgm:spPr/>
    </dgm:pt>
    <dgm:pt modelId="{B4AD723A-EE5E-46DC-8BD3-9A6CA6054357}" type="sibTrans" cxnId="{F03DF171-84B7-4C7F-8E52-B4743F84A22C}">
      <dgm:prSet/>
      <dgm:spPr/>
    </dgm:pt>
    <dgm:pt modelId="{0102EB0F-0452-4AA8-A790-4ED06CA396D0}">
      <dgm:prSet phldrT="[Текст]"/>
      <dgm:spPr/>
      <dgm:t>
        <a:bodyPr/>
        <a:lstStyle/>
        <a:p>
          <a:r>
            <a:rPr lang="uk-UA" dirty="0" smtClean="0"/>
            <a:t>Чи завжди варто здійснювати усі бажання?</a:t>
          </a:r>
          <a:endParaRPr lang="ru-RU" dirty="0"/>
        </a:p>
      </dgm:t>
    </dgm:pt>
    <dgm:pt modelId="{CC42F475-2B6D-459A-8B5F-B39C18F4AC66}" type="parTrans" cxnId="{20341188-7BF3-4C54-A90E-C8701202931F}">
      <dgm:prSet/>
      <dgm:spPr/>
    </dgm:pt>
    <dgm:pt modelId="{B643CEE4-4832-4FA3-BC24-9B47A3697044}" type="sibTrans" cxnId="{20341188-7BF3-4C54-A90E-C8701202931F}">
      <dgm:prSet/>
      <dgm:spPr/>
    </dgm:pt>
    <dgm:pt modelId="{E6DC3D33-23BB-4542-91F6-02D1ECC403E0}">
      <dgm:prSet phldrT="[Текст]"/>
      <dgm:spPr/>
      <dgm:t>
        <a:bodyPr/>
        <a:lstStyle/>
        <a:p>
          <a:r>
            <a:rPr lang="uk-UA" dirty="0" smtClean="0"/>
            <a:t>Чому не можна жити без правил?</a:t>
          </a:r>
          <a:endParaRPr lang="ru-RU" dirty="0"/>
        </a:p>
      </dgm:t>
    </dgm:pt>
    <dgm:pt modelId="{4A4B018D-779C-498F-A6B1-065EB0BF50BC}" type="parTrans" cxnId="{4482EDBE-7F91-493E-A2A8-B125A3934B3C}">
      <dgm:prSet/>
      <dgm:spPr/>
    </dgm:pt>
    <dgm:pt modelId="{E9C0378C-B34B-4189-A920-D3CA4AC54535}" type="sibTrans" cxnId="{4482EDBE-7F91-493E-A2A8-B125A3934B3C}">
      <dgm:prSet/>
      <dgm:spPr/>
    </dgm:pt>
    <dgm:pt modelId="{08083AF5-2790-43EE-BEB6-3291290E80B1}">
      <dgm:prSet phldrT="[Текст]"/>
      <dgm:spPr/>
      <dgm:t>
        <a:bodyPr/>
        <a:lstStyle/>
        <a:p>
          <a:r>
            <a:rPr lang="uk-UA" dirty="0" smtClean="0"/>
            <a:t>Що буде, якщо не виконувати правил?</a:t>
          </a:r>
          <a:endParaRPr lang="ru-RU" dirty="0"/>
        </a:p>
      </dgm:t>
    </dgm:pt>
    <dgm:pt modelId="{337375A1-4F7C-4F61-8ECB-55FAF1EAEF7C}" type="parTrans" cxnId="{4B1494EE-8CA6-4913-A65A-70176221370D}">
      <dgm:prSet/>
      <dgm:spPr/>
    </dgm:pt>
    <dgm:pt modelId="{7CC1D830-30A5-4660-92E6-11B3CB55571A}" type="sibTrans" cxnId="{4B1494EE-8CA6-4913-A65A-70176221370D}">
      <dgm:prSet/>
      <dgm:spPr/>
    </dgm:pt>
    <dgm:pt modelId="{9A9F56A2-A3CB-4B33-931D-2A65FDA07BA1}">
      <dgm:prSet phldrT="[Текст]"/>
      <dgm:spPr/>
      <dgm:t>
        <a:bodyPr/>
        <a:lstStyle/>
        <a:p>
          <a:r>
            <a:rPr lang="uk-UA" dirty="0" smtClean="0"/>
            <a:t>Чи може бажання нашкодити?</a:t>
          </a:r>
          <a:endParaRPr lang="ru-RU" dirty="0"/>
        </a:p>
      </dgm:t>
    </dgm:pt>
    <dgm:pt modelId="{D42F2F9E-BB1D-4F02-828C-5EF839EBFDE2}" type="parTrans" cxnId="{BA55FBDB-78A2-4F27-9639-0B366EB0841F}">
      <dgm:prSet/>
      <dgm:spPr/>
    </dgm:pt>
    <dgm:pt modelId="{ACF06F39-AAFE-44DD-84CB-B9A9C2F95651}" type="sibTrans" cxnId="{BA55FBDB-78A2-4F27-9639-0B366EB0841F}">
      <dgm:prSet/>
      <dgm:spPr/>
    </dgm:pt>
    <dgm:pt modelId="{65931BB9-DFBC-4B9E-963F-007A3570661D}">
      <dgm:prSet phldrT="[Текст]"/>
      <dgm:spPr/>
      <dgm:t>
        <a:bodyPr/>
        <a:lstStyle/>
        <a:p>
          <a:r>
            <a:rPr lang="uk-UA" dirty="0" smtClean="0"/>
            <a:t>Чи може бути спільна мрія? Спільне бажання?</a:t>
          </a:r>
          <a:endParaRPr lang="ru-RU" dirty="0"/>
        </a:p>
      </dgm:t>
    </dgm:pt>
    <dgm:pt modelId="{1E4B3DDB-16C7-49B0-9364-8FA9BE9E3774}" type="parTrans" cxnId="{234B7459-0FAC-4E42-BC13-67F9A9746ABD}">
      <dgm:prSet/>
      <dgm:spPr/>
    </dgm:pt>
    <dgm:pt modelId="{B49FF75E-5D06-4312-AA63-01CC489B69D4}" type="sibTrans" cxnId="{234B7459-0FAC-4E42-BC13-67F9A9746ABD}">
      <dgm:prSet/>
      <dgm:spPr/>
    </dgm:pt>
    <dgm:pt modelId="{A66E2E43-B730-460C-817E-6CEB5842D684}">
      <dgm:prSet phldrT="[Текст]"/>
      <dgm:spPr/>
      <dgm:t>
        <a:bodyPr/>
        <a:lstStyle/>
        <a:p>
          <a:r>
            <a:rPr lang="uk-UA" dirty="0" smtClean="0"/>
            <a:t>Чи може моя мрія співпасти  зі спільною мрією? Стати спільною мрією?</a:t>
          </a:r>
          <a:endParaRPr lang="ru-RU" dirty="0"/>
        </a:p>
      </dgm:t>
    </dgm:pt>
    <dgm:pt modelId="{BBA61BE4-DB08-45DE-8363-765A359F27D0}" type="parTrans" cxnId="{20A94FA8-84A2-41AD-9686-25D23B851BA9}">
      <dgm:prSet/>
      <dgm:spPr/>
    </dgm:pt>
    <dgm:pt modelId="{95262482-EB1F-42E1-9177-6C7F06874643}" type="sibTrans" cxnId="{20A94FA8-84A2-41AD-9686-25D23B851BA9}">
      <dgm:prSet/>
      <dgm:spPr/>
    </dgm:pt>
    <dgm:pt modelId="{2AF0A6F8-1305-4832-8DE7-184110E4CB3C}" type="pres">
      <dgm:prSet presAssocID="{8CB32796-3FC6-42D3-B55D-75670EF295D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830107-8133-46A2-8B1B-3696981EE59A}" type="pres">
      <dgm:prSet presAssocID="{A4CA2D2A-DBE3-4F11-9993-CD1137A2578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3D478C-8C4C-4535-8836-00A1B8C815D7}" type="pres">
      <dgm:prSet presAssocID="{4442A68D-D6DF-4A98-8368-F40001616561}" presName="sibTrans" presStyleCnt="0"/>
      <dgm:spPr/>
    </dgm:pt>
    <dgm:pt modelId="{FBEC533E-3EDB-4B1D-9D88-AA8ACB8329CF}" type="pres">
      <dgm:prSet presAssocID="{03FDA321-B02C-4E18-897A-5913F0630F2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6D599B-8839-4D51-AD07-5B722324F182}" type="pres">
      <dgm:prSet presAssocID="{2C47BEB3-F423-4986-B28F-58C41F5A23A4}" presName="sibTrans" presStyleCnt="0"/>
      <dgm:spPr/>
    </dgm:pt>
    <dgm:pt modelId="{36111D63-81F1-4B39-9356-FC5C89825F16}" type="pres">
      <dgm:prSet presAssocID="{D89E11B7-7514-46ED-8F7A-B2D123CEAD1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FDDECE-1669-4651-8097-9AFC68D59F9D}" type="pres">
      <dgm:prSet presAssocID="{B39755ED-96BB-4D3A-9D80-A55D31FBF393}" presName="sibTrans" presStyleCnt="0"/>
      <dgm:spPr/>
    </dgm:pt>
    <dgm:pt modelId="{E0A1D3B6-855E-4159-B69B-486FD55828C4}" type="pres">
      <dgm:prSet presAssocID="{B86E7F05-7769-4637-9BA1-A6803F85D65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A94FA8-84A2-41AD-9686-25D23B851BA9}" srcId="{B86E7F05-7769-4637-9BA1-A6803F85D652}" destId="{A66E2E43-B730-460C-817E-6CEB5842D684}" srcOrd="5" destOrd="0" parTransId="{BBA61BE4-DB08-45DE-8363-765A359F27D0}" sibTransId="{95262482-EB1F-42E1-9177-6C7F06874643}"/>
    <dgm:cxn modelId="{3547275A-A45E-42EB-8BDF-A9A10B0F275B}" type="presOf" srcId="{03FDA321-B02C-4E18-897A-5913F0630F28}" destId="{FBEC533E-3EDB-4B1D-9D88-AA8ACB8329CF}" srcOrd="0" destOrd="0" presId="urn:microsoft.com/office/officeart/2005/8/layout/hList6"/>
    <dgm:cxn modelId="{0561F916-121A-4A00-AEDC-DC42F654CF28}" type="presOf" srcId="{D4C6C91F-3B9A-48C9-A99F-20C9A1105C1C}" destId="{36111D63-81F1-4B39-9356-FC5C89825F16}" srcOrd="0" destOrd="1" presId="urn:microsoft.com/office/officeart/2005/8/layout/hList6"/>
    <dgm:cxn modelId="{E6630ADB-14A5-42D0-B410-5D217C6AE51B}" srcId="{A4CA2D2A-DBE3-4F11-9993-CD1137A25785}" destId="{A394D2B9-D71C-407A-A52C-4DB05FE659EB}" srcOrd="1" destOrd="0" parTransId="{939EB2F3-20E0-45B5-9A19-F0C54EE70AA4}" sibTransId="{F5EA7F2F-0BF3-41D5-80D0-0D08F210365B}"/>
    <dgm:cxn modelId="{9411E74C-3212-45DA-8D54-43BC202862C1}" type="presOf" srcId="{9A9F56A2-A3CB-4B33-931D-2A65FDA07BA1}" destId="{E0A1D3B6-855E-4159-B69B-486FD55828C4}" srcOrd="0" destOrd="4" presId="urn:microsoft.com/office/officeart/2005/8/layout/hList6"/>
    <dgm:cxn modelId="{C1EC104E-0953-412A-AC0B-A89AB17FEB1A}" srcId="{8CB32796-3FC6-42D3-B55D-75670EF295D6}" destId="{A4CA2D2A-DBE3-4F11-9993-CD1137A25785}" srcOrd="0" destOrd="0" parTransId="{D559A49A-BEA5-42BB-A950-2F6343489D44}" sibTransId="{4442A68D-D6DF-4A98-8368-F40001616561}"/>
    <dgm:cxn modelId="{CE300B40-F126-4676-91B2-401228B4FFFC}" type="presOf" srcId="{65931BB9-DFBC-4B9E-963F-007A3570661D}" destId="{E0A1D3B6-855E-4159-B69B-486FD55828C4}" srcOrd="0" destOrd="5" presId="urn:microsoft.com/office/officeart/2005/8/layout/hList6"/>
    <dgm:cxn modelId="{234B7459-0FAC-4E42-BC13-67F9A9746ABD}" srcId="{B86E7F05-7769-4637-9BA1-A6803F85D652}" destId="{65931BB9-DFBC-4B9E-963F-007A3570661D}" srcOrd="4" destOrd="0" parTransId="{1E4B3DDB-16C7-49B0-9364-8FA9BE9E3774}" sibTransId="{B49FF75E-5D06-4312-AA63-01CC489B69D4}"/>
    <dgm:cxn modelId="{ABF66E35-FD89-4EE1-996D-46CB00E21B52}" srcId="{03FDA321-B02C-4E18-897A-5913F0630F28}" destId="{0C6B82D9-C737-449F-9668-9B144F8E77BD}" srcOrd="0" destOrd="0" parTransId="{1F6A271C-BD16-432C-A0CE-8DEBA5D1C24B}" sibTransId="{F7E07FBB-C259-4154-96D2-1B6798E7A07B}"/>
    <dgm:cxn modelId="{6782CEFC-31CF-4B34-9D23-C4C91A9E8FFD}" type="presOf" srcId="{8CB32796-3FC6-42D3-B55D-75670EF295D6}" destId="{2AF0A6F8-1305-4832-8DE7-184110E4CB3C}" srcOrd="0" destOrd="0" presId="urn:microsoft.com/office/officeart/2005/8/layout/hList6"/>
    <dgm:cxn modelId="{F32DEA86-6CF3-4025-994E-6891188FC1DA}" srcId="{B86E7F05-7769-4637-9BA1-A6803F85D652}" destId="{C28086DB-54C2-411C-8C08-552BEF577FC7}" srcOrd="0" destOrd="0" parTransId="{068BA82A-05AC-4457-976D-1FB296D8ED3B}" sibTransId="{67430C30-B296-4F9A-B13C-767C65232A10}"/>
    <dgm:cxn modelId="{B0A6F01E-0EFA-42C6-85D5-CEF13068E190}" type="presOf" srcId="{0C6B82D9-C737-449F-9668-9B144F8E77BD}" destId="{FBEC533E-3EDB-4B1D-9D88-AA8ACB8329CF}" srcOrd="0" destOrd="1" presId="urn:microsoft.com/office/officeart/2005/8/layout/hList6"/>
    <dgm:cxn modelId="{20341188-7BF3-4C54-A90E-C8701202931F}" srcId="{03FDA321-B02C-4E18-897A-5913F0630F28}" destId="{0102EB0F-0452-4AA8-A790-4ED06CA396D0}" srcOrd="1" destOrd="0" parTransId="{CC42F475-2B6D-459A-8B5F-B39C18F4AC66}" sibTransId="{B643CEE4-4832-4FA3-BC24-9B47A3697044}"/>
    <dgm:cxn modelId="{E5045948-E2FB-46FC-974D-20CE18DBBBC9}" srcId="{D89E11B7-7514-46ED-8F7A-B2D123CEAD11}" destId="{D4C6C91F-3B9A-48C9-A99F-20C9A1105C1C}" srcOrd="0" destOrd="0" parTransId="{4E717FAB-019B-4886-977E-C8E8A4245400}" sibTransId="{6DBD2E54-2B79-4933-AA88-42B15143F766}"/>
    <dgm:cxn modelId="{F6ED654E-8E4C-45DC-BDF6-C28734C581F1}" srcId="{A4CA2D2A-DBE3-4F11-9993-CD1137A25785}" destId="{A2BBC276-5E95-4331-A3E5-B8CA3BEFE934}" srcOrd="0" destOrd="0" parTransId="{A63B1C70-9D76-47C9-9A37-C0F05D04B681}" sibTransId="{23169EA6-B0CE-4A84-925A-8A8D7A0B1003}"/>
    <dgm:cxn modelId="{8B53C951-4BA7-464D-82BC-357D294719F7}" type="presOf" srcId="{ABC45034-F69A-40E9-A9AB-CC514899AE98}" destId="{84830107-8133-46A2-8B1B-3696981EE59A}" srcOrd="0" destOrd="3" presId="urn:microsoft.com/office/officeart/2005/8/layout/hList6"/>
    <dgm:cxn modelId="{5915FD79-DD08-4C7A-9E37-96CB8B2D340B}" srcId="{8CB32796-3FC6-42D3-B55D-75670EF295D6}" destId="{B86E7F05-7769-4637-9BA1-A6803F85D652}" srcOrd="3" destOrd="0" parTransId="{D3C40D0A-518A-488B-8AD6-E3000771019E}" sibTransId="{A2AAAD9F-7443-4E6E-9B02-290F4EE88B2E}"/>
    <dgm:cxn modelId="{556E00D8-1556-45E9-A9F8-D95DB78EB3B7}" type="presOf" srcId="{CFF45C92-4012-40F5-90E3-7DE0AA181E2B}" destId="{84830107-8133-46A2-8B1B-3696981EE59A}" srcOrd="0" destOrd="5" presId="urn:microsoft.com/office/officeart/2005/8/layout/hList6"/>
    <dgm:cxn modelId="{F03DF171-84B7-4C7F-8E52-B4743F84A22C}" srcId="{A4CA2D2A-DBE3-4F11-9993-CD1137A25785}" destId="{C55AB601-3599-401F-AAE4-7F42ECA316EF}" srcOrd="3" destOrd="0" parTransId="{78C9294E-D4BF-4BC7-85E8-90743C6A4588}" sibTransId="{B4AD723A-EE5E-46DC-8BD3-9A6CA6054357}"/>
    <dgm:cxn modelId="{004C3CB3-AA5E-42B1-AEA2-DD6642FAAFAA}" type="presOf" srcId="{0102EB0F-0452-4AA8-A790-4ED06CA396D0}" destId="{FBEC533E-3EDB-4B1D-9D88-AA8ACB8329CF}" srcOrd="0" destOrd="2" presId="urn:microsoft.com/office/officeart/2005/8/layout/hList6"/>
    <dgm:cxn modelId="{7CC434F6-4094-43BF-BDBB-A52729EAFFB6}" type="presOf" srcId="{B86E7F05-7769-4637-9BA1-A6803F85D652}" destId="{E0A1D3B6-855E-4159-B69B-486FD55828C4}" srcOrd="0" destOrd="0" presId="urn:microsoft.com/office/officeart/2005/8/layout/hList6"/>
    <dgm:cxn modelId="{4B16B06F-668F-4591-A534-879ED499E3DB}" type="presOf" srcId="{A66E2E43-B730-460C-817E-6CEB5842D684}" destId="{E0A1D3B6-855E-4159-B69B-486FD55828C4}" srcOrd="0" destOrd="6" presId="urn:microsoft.com/office/officeart/2005/8/layout/hList6"/>
    <dgm:cxn modelId="{E7FE7232-71B7-42EB-9466-F03F977EB788}" srcId="{8CB32796-3FC6-42D3-B55D-75670EF295D6}" destId="{03FDA321-B02C-4E18-897A-5913F0630F28}" srcOrd="1" destOrd="0" parTransId="{BDCE22E7-DABE-4281-9EF3-AFF86819BC8C}" sibTransId="{2C47BEB3-F423-4986-B28F-58C41F5A23A4}"/>
    <dgm:cxn modelId="{F9393AB7-8BF7-4C3D-9689-D6D1ED2A1DED}" type="presOf" srcId="{D89E11B7-7514-46ED-8F7A-B2D123CEAD11}" destId="{36111D63-81F1-4B39-9356-FC5C89825F16}" srcOrd="0" destOrd="0" presId="urn:microsoft.com/office/officeart/2005/8/layout/hList6"/>
    <dgm:cxn modelId="{4B1494EE-8CA6-4913-A65A-70176221370D}" srcId="{B86E7F05-7769-4637-9BA1-A6803F85D652}" destId="{08083AF5-2790-43EE-BEB6-3291290E80B1}" srcOrd="2" destOrd="0" parTransId="{337375A1-4F7C-4F61-8ECB-55FAF1EAEF7C}" sibTransId="{7CC1D830-30A5-4660-92E6-11B3CB55571A}"/>
    <dgm:cxn modelId="{015E6F89-3446-41D1-848D-AEC107C6C2E3}" type="presOf" srcId="{A394D2B9-D71C-407A-A52C-4DB05FE659EB}" destId="{84830107-8133-46A2-8B1B-3696981EE59A}" srcOrd="0" destOrd="2" presId="urn:microsoft.com/office/officeart/2005/8/layout/hList6"/>
    <dgm:cxn modelId="{E42F3BBC-CD9F-4858-B2E0-29210BD6C85B}" type="presOf" srcId="{E6DC3D33-23BB-4542-91F6-02D1ECC403E0}" destId="{E0A1D3B6-855E-4159-B69B-486FD55828C4}" srcOrd="0" destOrd="2" presId="urn:microsoft.com/office/officeart/2005/8/layout/hList6"/>
    <dgm:cxn modelId="{F6B1ACD3-C0D8-48FF-ADAD-5960ABDC9F34}" srcId="{A4CA2D2A-DBE3-4F11-9993-CD1137A25785}" destId="{CFF45C92-4012-40F5-90E3-7DE0AA181E2B}" srcOrd="4" destOrd="0" parTransId="{F7016E70-7BF4-4669-B69E-2CC6129CA91B}" sibTransId="{0D2C0DF5-DDA6-493C-918D-10C9484DD9CA}"/>
    <dgm:cxn modelId="{C0892842-15E6-450E-A7A3-BEE4CD649D0A}" type="presOf" srcId="{C55AB601-3599-401F-AAE4-7F42ECA316EF}" destId="{84830107-8133-46A2-8B1B-3696981EE59A}" srcOrd="0" destOrd="4" presId="urn:microsoft.com/office/officeart/2005/8/layout/hList6"/>
    <dgm:cxn modelId="{BA55FBDB-78A2-4F27-9639-0B366EB0841F}" srcId="{B86E7F05-7769-4637-9BA1-A6803F85D652}" destId="{9A9F56A2-A3CB-4B33-931D-2A65FDA07BA1}" srcOrd="3" destOrd="0" parTransId="{D42F2F9E-BB1D-4F02-828C-5EF839EBFDE2}" sibTransId="{ACF06F39-AAFE-44DD-84CB-B9A9C2F95651}"/>
    <dgm:cxn modelId="{772AB9C5-6DC5-498F-9E28-7E9D41A89AE2}" type="presOf" srcId="{08083AF5-2790-43EE-BEB6-3291290E80B1}" destId="{E0A1D3B6-855E-4159-B69B-486FD55828C4}" srcOrd="0" destOrd="3" presId="urn:microsoft.com/office/officeart/2005/8/layout/hList6"/>
    <dgm:cxn modelId="{19B5171C-4AF4-4740-A4F2-C1655D0403B6}" type="presOf" srcId="{A4CA2D2A-DBE3-4F11-9993-CD1137A25785}" destId="{84830107-8133-46A2-8B1B-3696981EE59A}" srcOrd="0" destOrd="0" presId="urn:microsoft.com/office/officeart/2005/8/layout/hList6"/>
    <dgm:cxn modelId="{FA62D281-52DC-4EC0-83D2-DEC409039916}" srcId="{8CB32796-3FC6-42D3-B55D-75670EF295D6}" destId="{D89E11B7-7514-46ED-8F7A-B2D123CEAD11}" srcOrd="2" destOrd="0" parTransId="{71B47C24-55E3-40A5-91F9-4D619D74DF4B}" sibTransId="{B39755ED-96BB-4D3A-9D80-A55D31FBF393}"/>
    <dgm:cxn modelId="{4482EDBE-7F91-493E-A2A8-B125A3934B3C}" srcId="{B86E7F05-7769-4637-9BA1-A6803F85D652}" destId="{E6DC3D33-23BB-4542-91F6-02D1ECC403E0}" srcOrd="1" destOrd="0" parTransId="{4A4B018D-779C-498F-A6B1-065EB0BF50BC}" sibTransId="{E9C0378C-B34B-4189-A920-D3CA4AC54535}"/>
    <dgm:cxn modelId="{CD8F2F7D-91D0-4A4F-B23D-19629DBD3BFE}" type="presOf" srcId="{C28086DB-54C2-411C-8C08-552BEF577FC7}" destId="{E0A1D3B6-855E-4159-B69B-486FD55828C4}" srcOrd="0" destOrd="1" presId="urn:microsoft.com/office/officeart/2005/8/layout/hList6"/>
    <dgm:cxn modelId="{FFAF1356-1A36-487F-BFA0-E2168A198422}" type="presOf" srcId="{A2BBC276-5E95-4331-A3E5-B8CA3BEFE934}" destId="{84830107-8133-46A2-8B1B-3696981EE59A}" srcOrd="0" destOrd="1" presId="urn:microsoft.com/office/officeart/2005/8/layout/hList6"/>
    <dgm:cxn modelId="{309F667A-F1B0-45C8-94CF-496403D66E97}" srcId="{A4CA2D2A-DBE3-4F11-9993-CD1137A25785}" destId="{ABC45034-F69A-40E9-A9AB-CC514899AE98}" srcOrd="2" destOrd="0" parTransId="{E2DB7E85-3843-4525-A314-4C45E11766ED}" sibTransId="{2284E787-8F21-4BEB-93CF-189254230AE2}"/>
    <dgm:cxn modelId="{34194812-5730-4AED-B4E2-789F1924C84D}" type="presParOf" srcId="{2AF0A6F8-1305-4832-8DE7-184110E4CB3C}" destId="{84830107-8133-46A2-8B1B-3696981EE59A}" srcOrd="0" destOrd="0" presId="urn:microsoft.com/office/officeart/2005/8/layout/hList6"/>
    <dgm:cxn modelId="{94045BC8-F3AB-43A6-9A38-80B0C94C9D79}" type="presParOf" srcId="{2AF0A6F8-1305-4832-8DE7-184110E4CB3C}" destId="{533D478C-8C4C-4535-8836-00A1B8C815D7}" srcOrd="1" destOrd="0" presId="urn:microsoft.com/office/officeart/2005/8/layout/hList6"/>
    <dgm:cxn modelId="{4099A83F-8508-47BF-8C42-FFCD7DF6C494}" type="presParOf" srcId="{2AF0A6F8-1305-4832-8DE7-184110E4CB3C}" destId="{FBEC533E-3EDB-4B1D-9D88-AA8ACB8329CF}" srcOrd="2" destOrd="0" presId="urn:microsoft.com/office/officeart/2005/8/layout/hList6"/>
    <dgm:cxn modelId="{38917BEF-1A40-44DE-B538-80407B0A39BF}" type="presParOf" srcId="{2AF0A6F8-1305-4832-8DE7-184110E4CB3C}" destId="{6E6D599B-8839-4D51-AD07-5B722324F182}" srcOrd="3" destOrd="0" presId="urn:microsoft.com/office/officeart/2005/8/layout/hList6"/>
    <dgm:cxn modelId="{42186A04-AFBB-4BE5-9AD0-FFA1173DB426}" type="presParOf" srcId="{2AF0A6F8-1305-4832-8DE7-184110E4CB3C}" destId="{36111D63-81F1-4B39-9356-FC5C89825F16}" srcOrd="4" destOrd="0" presId="urn:microsoft.com/office/officeart/2005/8/layout/hList6"/>
    <dgm:cxn modelId="{7063DF69-E593-475F-BCB5-CB5CFA085368}" type="presParOf" srcId="{2AF0A6F8-1305-4832-8DE7-184110E4CB3C}" destId="{43FDDECE-1669-4651-8097-9AFC68D59F9D}" srcOrd="5" destOrd="0" presId="urn:microsoft.com/office/officeart/2005/8/layout/hList6"/>
    <dgm:cxn modelId="{10E09109-298F-4572-A538-C852C5DD9F9E}" type="presParOf" srcId="{2AF0A6F8-1305-4832-8DE7-184110E4CB3C}" destId="{E0A1D3B6-855E-4159-B69B-486FD55828C4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948EBA-186D-4B2F-959A-E17D03844AC3}" type="doc">
      <dgm:prSet loTypeId="urn:microsoft.com/office/officeart/2005/8/layout/vList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C7F7EC8-959C-46DB-8BF2-4D7BC9D72A06}">
      <dgm:prSet phldrT="[Текст]"/>
      <dgm:spPr/>
      <dgm:t>
        <a:bodyPr/>
        <a:lstStyle/>
        <a:p>
          <a:r>
            <a:rPr lang="uk-UA" dirty="0" smtClean="0">
              <a:effectLst/>
              <a:latin typeface="Times New Roman"/>
              <a:ea typeface="Times New Roman"/>
            </a:rPr>
            <a:t>«Екологічна безпека та сталий розвиток»</a:t>
          </a:r>
          <a:endParaRPr lang="ru-RU" dirty="0"/>
        </a:p>
      </dgm:t>
    </dgm:pt>
    <dgm:pt modelId="{44E93331-6198-4F6A-8455-A55ECE6D471C}" type="parTrans" cxnId="{0DBE6FD3-122F-4F9D-9EDD-44B040927B3D}">
      <dgm:prSet/>
      <dgm:spPr/>
      <dgm:t>
        <a:bodyPr/>
        <a:lstStyle/>
        <a:p>
          <a:endParaRPr lang="ru-RU"/>
        </a:p>
      </dgm:t>
    </dgm:pt>
    <dgm:pt modelId="{B9E40F80-847E-477A-AC24-F159B90A8D3B}" type="sibTrans" cxnId="{0DBE6FD3-122F-4F9D-9EDD-44B040927B3D}">
      <dgm:prSet/>
      <dgm:spPr/>
      <dgm:t>
        <a:bodyPr/>
        <a:lstStyle/>
        <a:p>
          <a:endParaRPr lang="ru-RU"/>
        </a:p>
      </dgm:t>
    </dgm:pt>
    <dgm:pt modelId="{72C1D0F0-8AF0-4C6C-B4B4-1BD7B8F3A669}">
      <dgm:prSet phldrT="[Текст]"/>
      <dgm:spPr/>
      <dgm:t>
        <a:bodyPr/>
        <a:lstStyle/>
        <a:p>
          <a:r>
            <a:rPr lang="uk-UA" dirty="0" smtClean="0"/>
            <a:t>«Громадянська відповідальність»</a:t>
          </a:r>
          <a:endParaRPr lang="ru-RU" dirty="0"/>
        </a:p>
      </dgm:t>
    </dgm:pt>
    <dgm:pt modelId="{084B8375-8081-4AFA-BC96-D0FBFDD25354}" type="parTrans" cxnId="{05306B6F-4306-4383-AC4D-B033F7248D86}">
      <dgm:prSet/>
      <dgm:spPr/>
      <dgm:t>
        <a:bodyPr/>
        <a:lstStyle/>
        <a:p>
          <a:endParaRPr lang="ru-RU"/>
        </a:p>
      </dgm:t>
    </dgm:pt>
    <dgm:pt modelId="{52E14388-0270-4160-BF5E-02E8820FB0D5}" type="sibTrans" cxnId="{05306B6F-4306-4383-AC4D-B033F7248D86}">
      <dgm:prSet/>
      <dgm:spPr/>
      <dgm:t>
        <a:bodyPr/>
        <a:lstStyle/>
        <a:p>
          <a:endParaRPr lang="ru-RU"/>
        </a:p>
      </dgm:t>
    </dgm:pt>
    <dgm:pt modelId="{74889926-E7B0-4B87-904C-85557166E230}">
      <dgm:prSet phldrT="[Текст]"/>
      <dgm:spPr/>
      <dgm:t>
        <a:bodyPr/>
        <a:lstStyle/>
        <a:p>
          <a:r>
            <a:rPr lang="uk-UA" dirty="0" smtClean="0"/>
            <a:t>«Здоров'я і безпека»</a:t>
          </a:r>
          <a:endParaRPr lang="ru-RU" dirty="0"/>
        </a:p>
      </dgm:t>
    </dgm:pt>
    <dgm:pt modelId="{CD40B63E-1406-4E02-B14F-AA43C63F7441}" type="parTrans" cxnId="{5ED787E5-0BFB-48A8-8F05-ED18130BB59D}">
      <dgm:prSet/>
      <dgm:spPr/>
      <dgm:t>
        <a:bodyPr/>
        <a:lstStyle/>
        <a:p>
          <a:endParaRPr lang="ru-RU"/>
        </a:p>
      </dgm:t>
    </dgm:pt>
    <dgm:pt modelId="{2D8EEB01-2D5A-4586-A570-6A73D1ADDD56}" type="sibTrans" cxnId="{5ED787E5-0BFB-48A8-8F05-ED18130BB59D}">
      <dgm:prSet/>
      <dgm:spPr/>
      <dgm:t>
        <a:bodyPr/>
        <a:lstStyle/>
        <a:p>
          <a:endParaRPr lang="ru-RU"/>
        </a:p>
      </dgm:t>
    </dgm:pt>
    <dgm:pt modelId="{A1E11FFC-CEE6-4FE0-9816-7DDB286CA154}">
      <dgm:prSet phldrT="[Текст]"/>
      <dgm:spPr/>
      <dgm:t>
        <a:bodyPr/>
        <a:lstStyle/>
        <a:p>
          <a:r>
            <a:rPr lang="uk-UA" dirty="0" smtClean="0"/>
            <a:t>«Підприємливість та фінансова грамотність»</a:t>
          </a:r>
          <a:endParaRPr lang="ru-RU" dirty="0"/>
        </a:p>
      </dgm:t>
    </dgm:pt>
    <dgm:pt modelId="{58A9C8F9-2999-4603-B631-3E6BF469D9F3}" type="parTrans" cxnId="{0C0C9F5B-7266-4897-BD4D-5DF8A08DE40A}">
      <dgm:prSet/>
      <dgm:spPr/>
      <dgm:t>
        <a:bodyPr/>
        <a:lstStyle/>
        <a:p>
          <a:endParaRPr lang="ru-RU"/>
        </a:p>
      </dgm:t>
    </dgm:pt>
    <dgm:pt modelId="{6EF3E1E4-86B3-4C2F-AAF4-0DADE06BE766}" type="sibTrans" cxnId="{0C0C9F5B-7266-4897-BD4D-5DF8A08DE40A}">
      <dgm:prSet/>
      <dgm:spPr/>
      <dgm:t>
        <a:bodyPr/>
        <a:lstStyle/>
        <a:p>
          <a:endParaRPr lang="ru-RU"/>
        </a:p>
      </dgm:t>
    </dgm:pt>
    <dgm:pt modelId="{DE9D582F-CF10-4556-9397-9A3BED199055}" type="pres">
      <dgm:prSet presAssocID="{B6948EBA-186D-4B2F-959A-E17D03844AC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F3975A-DAD2-4CAE-8BA0-6219697E0395}" type="pres">
      <dgm:prSet presAssocID="{3C7F7EC8-959C-46DB-8BF2-4D7BC9D72A06}" presName="comp" presStyleCnt="0"/>
      <dgm:spPr/>
    </dgm:pt>
    <dgm:pt modelId="{2DCEA110-C6B9-4DC8-BEBE-A2BF85E524B8}" type="pres">
      <dgm:prSet presAssocID="{3C7F7EC8-959C-46DB-8BF2-4D7BC9D72A06}" presName="box" presStyleLbl="node1" presStyleIdx="0" presStyleCnt="4"/>
      <dgm:spPr/>
      <dgm:t>
        <a:bodyPr/>
        <a:lstStyle/>
        <a:p>
          <a:endParaRPr lang="ru-RU"/>
        </a:p>
      </dgm:t>
    </dgm:pt>
    <dgm:pt modelId="{9170296D-BAED-45BD-8D6E-96E4054AE93E}" type="pres">
      <dgm:prSet presAssocID="{3C7F7EC8-959C-46DB-8BF2-4D7BC9D72A06}" presName="img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D01F082C-AA89-427F-8A88-A5989D0A40B3}" type="pres">
      <dgm:prSet presAssocID="{3C7F7EC8-959C-46DB-8BF2-4D7BC9D72A06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5DF92D-E0F5-467F-99D6-7DF16AC4F78E}" type="pres">
      <dgm:prSet presAssocID="{B9E40F80-847E-477A-AC24-F159B90A8D3B}" presName="spacer" presStyleCnt="0"/>
      <dgm:spPr/>
    </dgm:pt>
    <dgm:pt modelId="{2C67943B-4303-468E-A7A8-4B68A577149C}" type="pres">
      <dgm:prSet presAssocID="{72C1D0F0-8AF0-4C6C-B4B4-1BD7B8F3A669}" presName="comp" presStyleCnt="0"/>
      <dgm:spPr/>
    </dgm:pt>
    <dgm:pt modelId="{5990A711-4C40-42A4-BBB4-FBC4DCC1F50E}" type="pres">
      <dgm:prSet presAssocID="{72C1D0F0-8AF0-4C6C-B4B4-1BD7B8F3A669}" presName="box" presStyleLbl="node1" presStyleIdx="1" presStyleCnt="4"/>
      <dgm:spPr/>
      <dgm:t>
        <a:bodyPr/>
        <a:lstStyle/>
        <a:p>
          <a:endParaRPr lang="ru-RU"/>
        </a:p>
      </dgm:t>
    </dgm:pt>
    <dgm:pt modelId="{A48A0760-A3D1-4B43-943B-ADC170AF2D6E}" type="pres">
      <dgm:prSet presAssocID="{72C1D0F0-8AF0-4C6C-B4B4-1BD7B8F3A669}" presName="img" presStyleLbl="fgImgPlac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99ACD791-FA32-428C-B24B-97C38DE86315}" type="pres">
      <dgm:prSet presAssocID="{72C1D0F0-8AF0-4C6C-B4B4-1BD7B8F3A669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4903D3-FDF2-4B47-8EB9-BF4C972C797D}" type="pres">
      <dgm:prSet presAssocID="{52E14388-0270-4160-BF5E-02E8820FB0D5}" presName="spacer" presStyleCnt="0"/>
      <dgm:spPr/>
    </dgm:pt>
    <dgm:pt modelId="{60A1F91E-E02F-424A-9B1A-8A9FC9AAF155}" type="pres">
      <dgm:prSet presAssocID="{74889926-E7B0-4B87-904C-85557166E230}" presName="comp" presStyleCnt="0"/>
      <dgm:spPr/>
    </dgm:pt>
    <dgm:pt modelId="{3FFF84B3-4784-4DA6-B232-EE347370C647}" type="pres">
      <dgm:prSet presAssocID="{74889926-E7B0-4B87-904C-85557166E230}" presName="box" presStyleLbl="node1" presStyleIdx="2" presStyleCnt="4"/>
      <dgm:spPr/>
      <dgm:t>
        <a:bodyPr/>
        <a:lstStyle/>
        <a:p>
          <a:endParaRPr lang="ru-RU"/>
        </a:p>
      </dgm:t>
    </dgm:pt>
    <dgm:pt modelId="{280873BE-DDA2-4641-8D30-8CFF2C95122D}" type="pres">
      <dgm:prSet presAssocID="{74889926-E7B0-4B87-904C-85557166E230}" presName="img" presStyleLbl="fgImgPlace1" presStyleIdx="2" presStyleCnt="4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5B6A91F1-CF79-4CF2-9780-C5AA274166C8}" type="pres">
      <dgm:prSet presAssocID="{74889926-E7B0-4B87-904C-85557166E230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216F21-9599-4FF9-88AF-350E0D2536EF}" type="pres">
      <dgm:prSet presAssocID="{2D8EEB01-2D5A-4586-A570-6A73D1ADDD56}" presName="spacer" presStyleCnt="0"/>
      <dgm:spPr/>
    </dgm:pt>
    <dgm:pt modelId="{373D2811-A318-4BC7-901E-80DEEB1FEC05}" type="pres">
      <dgm:prSet presAssocID="{A1E11FFC-CEE6-4FE0-9816-7DDB286CA154}" presName="comp" presStyleCnt="0"/>
      <dgm:spPr/>
    </dgm:pt>
    <dgm:pt modelId="{A0B1B1B1-3EFB-4321-BE8D-23DF1550BBBB}" type="pres">
      <dgm:prSet presAssocID="{A1E11FFC-CEE6-4FE0-9816-7DDB286CA154}" presName="box" presStyleLbl="node1" presStyleIdx="3" presStyleCnt="4"/>
      <dgm:spPr/>
      <dgm:t>
        <a:bodyPr/>
        <a:lstStyle/>
        <a:p>
          <a:endParaRPr lang="ru-RU"/>
        </a:p>
      </dgm:t>
    </dgm:pt>
    <dgm:pt modelId="{6ACBA16C-9482-4303-95EC-52E6B200B41A}" type="pres">
      <dgm:prSet presAssocID="{A1E11FFC-CEE6-4FE0-9816-7DDB286CA154}" presName="img" presStyleLbl="fgImgPlace1" presStyleIdx="3" presStyleCnt="4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D28E9DD2-EE16-48F2-8056-6D5AB8CE6EEC}" type="pres">
      <dgm:prSet presAssocID="{A1E11FFC-CEE6-4FE0-9816-7DDB286CA154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F5DBC8-EC80-4EE4-AC3A-B284C4EA0DD2}" type="presOf" srcId="{72C1D0F0-8AF0-4C6C-B4B4-1BD7B8F3A669}" destId="{99ACD791-FA32-428C-B24B-97C38DE86315}" srcOrd="1" destOrd="0" presId="urn:microsoft.com/office/officeart/2005/8/layout/vList4"/>
    <dgm:cxn modelId="{0DBE6FD3-122F-4F9D-9EDD-44B040927B3D}" srcId="{B6948EBA-186D-4B2F-959A-E17D03844AC3}" destId="{3C7F7EC8-959C-46DB-8BF2-4D7BC9D72A06}" srcOrd="0" destOrd="0" parTransId="{44E93331-6198-4F6A-8455-A55ECE6D471C}" sibTransId="{B9E40F80-847E-477A-AC24-F159B90A8D3B}"/>
    <dgm:cxn modelId="{D0AEF37D-3DF8-4484-B37B-BE09A85368A1}" type="presOf" srcId="{72C1D0F0-8AF0-4C6C-B4B4-1BD7B8F3A669}" destId="{5990A711-4C40-42A4-BBB4-FBC4DCC1F50E}" srcOrd="0" destOrd="0" presId="urn:microsoft.com/office/officeart/2005/8/layout/vList4"/>
    <dgm:cxn modelId="{FDB30954-D891-4366-B340-D0AA99DB18DA}" type="presOf" srcId="{A1E11FFC-CEE6-4FE0-9816-7DDB286CA154}" destId="{A0B1B1B1-3EFB-4321-BE8D-23DF1550BBBB}" srcOrd="0" destOrd="0" presId="urn:microsoft.com/office/officeart/2005/8/layout/vList4"/>
    <dgm:cxn modelId="{05306B6F-4306-4383-AC4D-B033F7248D86}" srcId="{B6948EBA-186D-4B2F-959A-E17D03844AC3}" destId="{72C1D0F0-8AF0-4C6C-B4B4-1BD7B8F3A669}" srcOrd="1" destOrd="0" parTransId="{084B8375-8081-4AFA-BC96-D0FBFDD25354}" sibTransId="{52E14388-0270-4160-BF5E-02E8820FB0D5}"/>
    <dgm:cxn modelId="{2DAD2990-6A03-4034-B595-AF057357A806}" type="presOf" srcId="{74889926-E7B0-4B87-904C-85557166E230}" destId="{5B6A91F1-CF79-4CF2-9780-C5AA274166C8}" srcOrd="1" destOrd="0" presId="urn:microsoft.com/office/officeart/2005/8/layout/vList4"/>
    <dgm:cxn modelId="{10EB6A91-302D-4161-AE10-493BDFF360BB}" type="presOf" srcId="{3C7F7EC8-959C-46DB-8BF2-4D7BC9D72A06}" destId="{D01F082C-AA89-427F-8A88-A5989D0A40B3}" srcOrd="1" destOrd="0" presId="urn:microsoft.com/office/officeart/2005/8/layout/vList4"/>
    <dgm:cxn modelId="{06FE6394-A60E-414A-B5E2-0F5521B01B30}" type="presOf" srcId="{3C7F7EC8-959C-46DB-8BF2-4D7BC9D72A06}" destId="{2DCEA110-C6B9-4DC8-BEBE-A2BF85E524B8}" srcOrd="0" destOrd="0" presId="urn:microsoft.com/office/officeart/2005/8/layout/vList4"/>
    <dgm:cxn modelId="{AC573680-2AE3-4B58-AA06-E8F540172282}" type="presOf" srcId="{A1E11FFC-CEE6-4FE0-9816-7DDB286CA154}" destId="{D28E9DD2-EE16-48F2-8056-6D5AB8CE6EEC}" srcOrd="1" destOrd="0" presId="urn:microsoft.com/office/officeart/2005/8/layout/vList4"/>
    <dgm:cxn modelId="{5ED787E5-0BFB-48A8-8F05-ED18130BB59D}" srcId="{B6948EBA-186D-4B2F-959A-E17D03844AC3}" destId="{74889926-E7B0-4B87-904C-85557166E230}" srcOrd="2" destOrd="0" parTransId="{CD40B63E-1406-4E02-B14F-AA43C63F7441}" sibTransId="{2D8EEB01-2D5A-4586-A570-6A73D1ADDD56}"/>
    <dgm:cxn modelId="{0C0C9F5B-7266-4897-BD4D-5DF8A08DE40A}" srcId="{B6948EBA-186D-4B2F-959A-E17D03844AC3}" destId="{A1E11FFC-CEE6-4FE0-9816-7DDB286CA154}" srcOrd="3" destOrd="0" parTransId="{58A9C8F9-2999-4603-B631-3E6BF469D9F3}" sibTransId="{6EF3E1E4-86B3-4C2F-AAF4-0DADE06BE766}"/>
    <dgm:cxn modelId="{77370E65-EB9D-4AC2-A031-5F0BD118BCB9}" type="presOf" srcId="{74889926-E7B0-4B87-904C-85557166E230}" destId="{3FFF84B3-4784-4DA6-B232-EE347370C647}" srcOrd="0" destOrd="0" presId="urn:microsoft.com/office/officeart/2005/8/layout/vList4"/>
    <dgm:cxn modelId="{201FA619-078E-4D78-BBF0-9AB42C3BAD2B}" type="presOf" srcId="{B6948EBA-186D-4B2F-959A-E17D03844AC3}" destId="{DE9D582F-CF10-4556-9397-9A3BED199055}" srcOrd="0" destOrd="0" presId="urn:microsoft.com/office/officeart/2005/8/layout/vList4"/>
    <dgm:cxn modelId="{2D4D4B79-637B-4829-A5C4-F0917D6BC08A}" type="presParOf" srcId="{DE9D582F-CF10-4556-9397-9A3BED199055}" destId="{AFF3975A-DAD2-4CAE-8BA0-6219697E0395}" srcOrd="0" destOrd="0" presId="urn:microsoft.com/office/officeart/2005/8/layout/vList4"/>
    <dgm:cxn modelId="{FD4AA43C-2FB6-4887-B444-EB8C5CDE352F}" type="presParOf" srcId="{AFF3975A-DAD2-4CAE-8BA0-6219697E0395}" destId="{2DCEA110-C6B9-4DC8-BEBE-A2BF85E524B8}" srcOrd="0" destOrd="0" presId="urn:microsoft.com/office/officeart/2005/8/layout/vList4"/>
    <dgm:cxn modelId="{451A60A8-D245-4F49-8E2D-6FAFCB6AB075}" type="presParOf" srcId="{AFF3975A-DAD2-4CAE-8BA0-6219697E0395}" destId="{9170296D-BAED-45BD-8D6E-96E4054AE93E}" srcOrd="1" destOrd="0" presId="urn:microsoft.com/office/officeart/2005/8/layout/vList4"/>
    <dgm:cxn modelId="{B5EEC330-89F3-42AE-B8CA-B5B421BFBF6C}" type="presParOf" srcId="{AFF3975A-DAD2-4CAE-8BA0-6219697E0395}" destId="{D01F082C-AA89-427F-8A88-A5989D0A40B3}" srcOrd="2" destOrd="0" presId="urn:microsoft.com/office/officeart/2005/8/layout/vList4"/>
    <dgm:cxn modelId="{2A5005C5-1EC0-4ABE-BD8C-4492B5DCC521}" type="presParOf" srcId="{DE9D582F-CF10-4556-9397-9A3BED199055}" destId="{145DF92D-E0F5-467F-99D6-7DF16AC4F78E}" srcOrd="1" destOrd="0" presId="urn:microsoft.com/office/officeart/2005/8/layout/vList4"/>
    <dgm:cxn modelId="{17D878BA-91F3-4E97-9F22-6459B844209A}" type="presParOf" srcId="{DE9D582F-CF10-4556-9397-9A3BED199055}" destId="{2C67943B-4303-468E-A7A8-4B68A577149C}" srcOrd="2" destOrd="0" presId="urn:microsoft.com/office/officeart/2005/8/layout/vList4"/>
    <dgm:cxn modelId="{87D61C4E-AAE3-481F-9777-EB286C4F4C64}" type="presParOf" srcId="{2C67943B-4303-468E-A7A8-4B68A577149C}" destId="{5990A711-4C40-42A4-BBB4-FBC4DCC1F50E}" srcOrd="0" destOrd="0" presId="urn:microsoft.com/office/officeart/2005/8/layout/vList4"/>
    <dgm:cxn modelId="{2C666121-2DC4-4F87-A206-18A60007C40E}" type="presParOf" srcId="{2C67943B-4303-468E-A7A8-4B68A577149C}" destId="{A48A0760-A3D1-4B43-943B-ADC170AF2D6E}" srcOrd="1" destOrd="0" presId="urn:microsoft.com/office/officeart/2005/8/layout/vList4"/>
    <dgm:cxn modelId="{8DDD4947-2CDB-40BC-A40B-8A87B62163B7}" type="presParOf" srcId="{2C67943B-4303-468E-A7A8-4B68A577149C}" destId="{99ACD791-FA32-428C-B24B-97C38DE86315}" srcOrd="2" destOrd="0" presId="urn:microsoft.com/office/officeart/2005/8/layout/vList4"/>
    <dgm:cxn modelId="{781EF9A3-3926-4939-9513-CFC17B4F3DC5}" type="presParOf" srcId="{DE9D582F-CF10-4556-9397-9A3BED199055}" destId="{654903D3-FDF2-4B47-8EB9-BF4C972C797D}" srcOrd="3" destOrd="0" presId="urn:microsoft.com/office/officeart/2005/8/layout/vList4"/>
    <dgm:cxn modelId="{B291F58F-2ACA-4F68-BF57-FA78A1A73F7A}" type="presParOf" srcId="{DE9D582F-CF10-4556-9397-9A3BED199055}" destId="{60A1F91E-E02F-424A-9B1A-8A9FC9AAF155}" srcOrd="4" destOrd="0" presId="urn:microsoft.com/office/officeart/2005/8/layout/vList4"/>
    <dgm:cxn modelId="{58F353A3-B6F2-4565-AC94-18CC25169D09}" type="presParOf" srcId="{60A1F91E-E02F-424A-9B1A-8A9FC9AAF155}" destId="{3FFF84B3-4784-4DA6-B232-EE347370C647}" srcOrd="0" destOrd="0" presId="urn:microsoft.com/office/officeart/2005/8/layout/vList4"/>
    <dgm:cxn modelId="{6348B3F2-DF27-4431-B363-61FA8761988E}" type="presParOf" srcId="{60A1F91E-E02F-424A-9B1A-8A9FC9AAF155}" destId="{280873BE-DDA2-4641-8D30-8CFF2C95122D}" srcOrd="1" destOrd="0" presId="urn:microsoft.com/office/officeart/2005/8/layout/vList4"/>
    <dgm:cxn modelId="{8EBB9134-2AAE-446E-B80B-D70FAC56410B}" type="presParOf" srcId="{60A1F91E-E02F-424A-9B1A-8A9FC9AAF155}" destId="{5B6A91F1-CF79-4CF2-9780-C5AA274166C8}" srcOrd="2" destOrd="0" presId="urn:microsoft.com/office/officeart/2005/8/layout/vList4"/>
    <dgm:cxn modelId="{8A6FB9D6-5626-4553-9B52-47A69DD960C4}" type="presParOf" srcId="{DE9D582F-CF10-4556-9397-9A3BED199055}" destId="{C4216F21-9599-4FF9-88AF-350E0D2536EF}" srcOrd="5" destOrd="0" presId="urn:microsoft.com/office/officeart/2005/8/layout/vList4"/>
    <dgm:cxn modelId="{DC538702-CACD-4D7C-9C56-4FE7C0DAB2CE}" type="presParOf" srcId="{DE9D582F-CF10-4556-9397-9A3BED199055}" destId="{373D2811-A318-4BC7-901E-80DEEB1FEC05}" srcOrd="6" destOrd="0" presId="urn:microsoft.com/office/officeart/2005/8/layout/vList4"/>
    <dgm:cxn modelId="{25C4B280-44A3-407A-9B38-F371B81A10D2}" type="presParOf" srcId="{373D2811-A318-4BC7-901E-80DEEB1FEC05}" destId="{A0B1B1B1-3EFB-4321-BE8D-23DF1550BBBB}" srcOrd="0" destOrd="0" presId="urn:microsoft.com/office/officeart/2005/8/layout/vList4"/>
    <dgm:cxn modelId="{C9E814D0-0B19-4CA2-B5EB-56AAE6382A8E}" type="presParOf" srcId="{373D2811-A318-4BC7-901E-80DEEB1FEC05}" destId="{6ACBA16C-9482-4303-95EC-52E6B200B41A}" srcOrd="1" destOrd="0" presId="urn:microsoft.com/office/officeart/2005/8/layout/vList4"/>
    <dgm:cxn modelId="{4477387D-F3E4-4620-A0F2-633C74CC6A6A}" type="presParOf" srcId="{373D2811-A318-4BC7-901E-80DEEB1FEC05}" destId="{D28E9DD2-EE16-48F2-8056-6D5AB8CE6EE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8CB32796-3FC6-42D3-B55D-75670EF295D6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4CA2D2A-DBE3-4F11-9993-CD1137A25785}">
      <dgm:prSet phldrT="[Текст]"/>
      <dgm:spPr/>
      <dgm:t>
        <a:bodyPr/>
        <a:lstStyle/>
        <a:p>
          <a:r>
            <a:rPr lang="uk-UA" dirty="0" smtClean="0"/>
            <a:t>Пізнання себе</a:t>
          </a:r>
          <a:endParaRPr lang="ru-RU" dirty="0"/>
        </a:p>
      </dgm:t>
    </dgm:pt>
    <dgm:pt modelId="{D559A49A-BEA5-42BB-A950-2F6343489D44}" type="parTrans" cxnId="{C1EC104E-0953-412A-AC0B-A89AB17FEB1A}">
      <dgm:prSet/>
      <dgm:spPr/>
      <dgm:t>
        <a:bodyPr/>
        <a:lstStyle/>
        <a:p>
          <a:endParaRPr lang="ru-RU"/>
        </a:p>
      </dgm:t>
    </dgm:pt>
    <dgm:pt modelId="{4442A68D-D6DF-4A98-8368-F40001616561}" type="sibTrans" cxnId="{C1EC104E-0953-412A-AC0B-A89AB17FEB1A}">
      <dgm:prSet/>
      <dgm:spPr/>
      <dgm:t>
        <a:bodyPr/>
        <a:lstStyle/>
        <a:p>
          <a:endParaRPr lang="ru-RU"/>
        </a:p>
      </dgm:t>
    </dgm:pt>
    <dgm:pt modelId="{A2BBC276-5E95-4331-A3E5-B8CA3BEFE934}">
      <dgm:prSet phldrT="[Текст]"/>
      <dgm:spPr/>
      <dgm:t>
        <a:bodyPr/>
        <a:lstStyle/>
        <a:p>
          <a:r>
            <a:rPr lang="uk-UA" dirty="0" smtClean="0"/>
            <a:t>Для чого людина робить винаходи?</a:t>
          </a:r>
          <a:endParaRPr lang="ru-RU" dirty="0"/>
        </a:p>
      </dgm:t>
    </dgm:pt>
    <dgm:pt modelId="{A63B1C70-9D76-47C9-9A37-C0F05D04B681}" type="parTrans" cxnId="{F6ED654E-8E4C-45DC-BDF6-C28734C581F1}">
      <dgm:prSet/>
      <dgm:spPr/>
      <dgm:t>
        <a:bodyPr/>
        <a:lstStyle/>
        <a:p>
          <a:endParaRPr lang="ru-RU"/>
        </a:p>
      </dgm:t>
    </dgm:pt>
    <dgm:pt modelId="{23169EA6-B0CE-4A84-925A-8A8D7A0B1003}" type="sibTrans" cxnId="{F6ED654E-8E4C-45DC-BDF6-C28734C581F1}">
      <dgm:prSet/>
      <dgm:spPr/>
      <dgm:t>
        <a:bodyPr/>
        <a:lstStyle/>
        <a:p>
          <a:endParaRPr lang="ru-RU"/>
        </a:p>
      </dgm:t>
    </dgm:pt>
    <dgm:pt modelId="{0C6B82D9-C737-449F-9668-9B144F8E77BD}">
      <dgm:prSet phldrT="[Текст]"/>
      <dgm:spPr/>
      <dgm:t>
        <a:bodyPr/>
        <a:lstStyle/>
        <a:p>
          <a:r>
            <a:rPr lang="uk-UA" dirty="0" smtClean="0"/>
            <a:t>Як з’являються ідеї винаходів?</a:t>
          </a:r>
          <a:endParaRPr lang="ru-RU" dirty="0"/>
        </a:p>
      </dgm:t>
    </dgm:pt>
    <dgm:pt modelId="{1F6A271C-BD16-432C-A0CE-8DEBA5D1C24B}" type="parTrans" cxnId="{ABF66E35-FD89-4EE1-996D-46CB00E21B52}">
      <dgm:prSet/>
      <dgm:spPr/>
      <dgm:t>
        <a:bodyPr/>
        <a:lstStyle/>
        <a:p>
          <a:endParaRPr lang="ru-RU"/>
        </a:p>
      </dgm:t>
    </dgm:pt>
    <dgm:pt modelId="{F7E07FBB-C259-4154-96D2-1B6798E7A07B}" type="sibTrans" cxnId="{ABF66E35-FD89-4EE1-996D-46CB00E21B52}">
      <dgm:prSet/>
      <dgm:spPr/>
      <dgm:t>
        <a:bodyPr/>
        <a:lstStyle/>
        <a:p>
          <a:endParaRPr lang="ru-RU"/>
        </a:p>
      </dgm:t>
    </dgm:pt>
    <dgm:pt modelId="{D4C6C91F-3B9A-48C9-A99F-20C9A1105C1C}">
      <dgm:prSet phldrT="[Текст]"/>
      <dgm:spPr/>
      <dgm:t>
        <a:bodyPr/>
        <a:lstStyle/>
        <a:p>
          <a:r>
            <a:rPr lang="uk-UA" dirty="0" smtClean="0"/>
            <a:t>Яку небезпеку можуть нести винаходи та відкриття: для людства та довкілля? (комп’ютери, побутові прилади, електричний струм)</a:t>
          </a:r>
          <a:endParaRPr lang="ru-RU" dirty="0"/>
        </a:p>
      </dgm:t>
    </dgm:pt>
    <dgm:pt modelId="{4E717FAB-019B-4886-977E-C8E8A4245400}" type="parTrans" cxnId="{E5045948-E2FB-46FC-974D-20CE18DBBBC9}">
      <dgm:prSet/>
      <dgm:spPr/>
      <dgm:t>
        <a:bodyPr/>
        <a:lstStyle/>
        <a:p>
          <a:endParaRPr lang="ru-RU"/>
        </a:p>
      </dgm:t>
    </dgm:pt>
    <dgm:pt modelId="{6DBD2E54-2B79-4933-AA88-42B15143F766}" type="sibTrans" cxnId="{E5045948-E2FB-46FC-974D-20CE18DBBBC9}">
      <dgm:prSet/>
      <dgm:spPr/>
      <dgm:t>
        <a:bodyPr/>
        <a:lstStyle/>
        <a:p>
          <a:endParaRPr lang="ru-RU"/>
        </a:p>
      </dgm:t>
    </dgm:pt>
    <dgm:pt modelId="{D89E11B7-7514-46ED-8F7A-B2D123CEAD11}">
      <dgm:prSet phldrT="[Текст]"/>
      <dgm:spPr/>
      <dgm:t>
        <a:bodyPr/>
        <a:lstStyle/>
        <a:p>
          <a:r>
            <a:rPr lang="uk-UA" dirty="0" smtClean="0"/>
            <a:t>Пізнання природи</a:t>
          </a:r>
          <a:endParaRPr lang="ru-RU" dirty="0"/>
        </a:p>
      </dgm:t>
    </dgm:pt>
    <dgm:pt modelId="{71B47C24-55E3-40A5-91F9-4D619D74DF4B}" type="parTrans" cxnId="{FA62D281-52DC-4EC0-83D2-DEC409039916}">
      <dgm:prSet/>
      <dgm:spPr/>
      <dgm:t>
        <a:bodyPr/>
        <a:lstStyle/>
        <a:p>
          <a:endParaRPr lang="ru-RU"/>
        </a:p>
      </dgm:t>
    </dgm:pt>
    <dgm:pt modelId="{B39755ED-96BB-4D3A-9D80-A55D31FBF393}" type="sibTrans" cxnId="{FA62D281-52DC-4EC0-83D2-DEC409039916}">
      <dgm:prSet/>
      <dgm:spPr/>
      <dgm:t>
        <a:bodyPr/>
        <a:lstStyle/>
        <a:p>
          <a:endParaRPr lang="ru-RU"/>
        </a:p>
      </dgm:t>
    </dgm:pt>
    <dgm:pt modelId="{B86E7F05-7769-4637-9BA1-A6803F85D652}">
      <dgm:prSet phldrT="[Текст]"/>
      <dgm:spPr/>
      <dgm:t>
        <a:bodyPr/>
        <a:lstStyle/>
        <a:p>
          <a:r>
            <a:rPr lang="uk-UA" dirty="0" smtClean="0"/>
            <a:t>Виведення нового</a:t>
          </a:r>
          <a:endParaRPr lang="ru-RU" dirty="0"/>
        </a:p>
      </dgm:t>
    </dgm:pt>
    <dgm:pt modelId="{D3C40D0A-518A-488B-8AD6-E3000771019E}" type="parTrans" cxnId="{5915FD79-DD08-4C7A-9E37-96CB8B2D340B}">
      <dgm:prSet/>
      <dgm:spPr/>
      <dgm:t>
        <a:bodyPr/>
        <a:lstStyle/>
        <a:p>
          <a:endParaRPr lang="ru-RU"/>
        </a:p>
      </dgm:t>
    </dgm:pt>
    <dgm:pt modelId="{A2AAAD9F-7443-4E6E-9B02-290F4EE88B2E}" type="sibTrans" cxnId="{5915FD79-DD08-4C7A-9E37-96CB8B2D340B}">
      <dgm:prSet/>
      <dgm:spPr/>
      <dgm:t>
        <a:bodyPr/>
        <a:lstStyle/>
        <a:p>
          <a:endParaRPr lang="ru-RU"/>
        </a:p>
      </dgm:t>
    </dgm:pt>
    <dgm:pt modelId="{C28086DB-54C2-411C-8C08-552BEF577FC7}">
      <dgm:prSet phldrT="[Текст]"/>
      <dgm:spPr/>
      <dgm:t>
        <a:bodyPr/>
        <a:lstStyle/>
        <a:p>
          <a:r>
            <a:rPr lang="uk-UA" dirty="0" smtClean="0"/>
            <a:t>Чи можу я бути винахідником?</a:t>
          </a:r>
          <a:endParaRPr lang="ru-RU" dirty="0"/>
        </a:p>
      </dgm:t>
    </dgm:pt>
    <dgm:pt modelId="{068BA82A-05AC-4457-976D-1FB296D8ED3B}" type="parTrans" cxnId="{F32DEA86-6CF3-4025-994E-6891188FC1DA}">
      <dgm:prSet/>
      <dgm:spPr/>
      <dgm:t>
        <a:bodyPr/>
        <a:lstStyle/>
        <a:p>
          <a:endParaRPr lang="ru-RU"/>
        </a:p>
      </dgm:t>
    </dgm:pt>
    <dgm:pt modelId="{67430C30-B296-4F9A-B13C-767C65232A10}" type="sibTrans" cxnId="{F32DEA86-6CF3-4025-994E-6891188FC1DA}">
      <dgm:prSet/>
      <dgm:spPr/>
      <dgm:t>
        <a:bodyPr/>
        <a:lstStyle/>
        <a:p>
          <a:endParaRPr lang="ru-RU"/>
        </a:p>
      </dgm:t>
    </dgm:pt>
    <dgm:pt modelId="{03FDA321-B02C-4E18-897A-5913F0630F28}">
      <dgm:prSet phldrT="[Текст]"/>
      <dgm:spPr/>
      <dgm:t>
        <a:bodyPr/>
        <a:lstStyle/>
        <a:p>
          <a:r>
            <a:rPr lang="uk-UA" dirty="0" smtClean="0"/>
            <a:t>Пізнання соціуму</a:t>
          </a:r>
          <a:endParaRPr lang="ru-RU" dirty="0"/>
        </a:p>
      </dgm:t>
    </dgm:pt>
    <dgm:pt modelId="{2C47BEB3-F423-4986-B28F-58C41F5A23A4}" type="sibTrans" cxnId="{E7FE7232-71B7-42EB-9466-F03F977EB788}">
      <dgm:prSet/>
      <dgm:spPr/>
      <dgm:t>
        <a:bodyPr/>
        <a:lstStyle/>
        <a:p>
          <a:endParaRPr lang="ru-RU"/>
        </a:p>
      </dgm:t>
    </dgm:pt>
    <dgm:pt modelId="{BDCE22E7-DABE-4281-9EF3-AFF86819BC8C}" type="parTrans" cxnId="{E7FE7232-71B7-42EB-9466-F03F977EB788}">
      <dgm:prSet/>
      <dgm:spPr/>
      <dgm:t>
        <a:bodyPr/>
        <a:lstStyle/>
        <a:p>
          <a:endParaRPr lang="ru-RU"/>
        </a:p>
      </dgm:t>
    </dgm:pt>
    <dgm:pt modelId="{CFF45C92-4012-40F5-90E3-7DE0AA181E2B}">
      <dgm:prSet phldrT="[Текст]"/>
      <dgm:spPr/>
      <dgm:t>
        <a:bodyPr/>
        <a:lstStyle/>
        <a:p>
          <a:endParaRPr lang="ru-RU" dirty="0"/>
        </a:p>
      </dgm:t>
    </dgm:pt>
    <dgm:pt modelId="{F7016E70-7BF4-4669-B69E-2CC6129CA91B}" type="parTrans" cxnId="{F6B1ACD3-C0D8-48FF-ADAD-5960ABDC9F34}">
      <dgm:prSet/>
      <dgm:spPr/>
    </dgm:pt>
    <dgm:pt modelId="{0D2C0DF5-DDA6-493C-918D-10C9484DD9CA}" type="sibTrans" cxnId="{F6B1ACD3-C0D8-48FF-ADAD-5960ABDC9F34}">
      <dgm:prSet/>
      <dgm:spPr/>
    </dgm:pt>
    <dgm:pt modelId="{760C51F0-14B3-46B5-809E-816F6CFB8FAF}">
      <dgm:prSet phldrT="[Текст]"/>
      <dgm:spPr/>
      <dgm:t>
        <a:bodyPr/>
        <a:lstStyle/>
        <a:p>
          <a:r>
            <a:rPr lang="uk-UA" dirty="0" smtClean="0"/>
            <a:t>Які ідеї підказала людям </a:t>
          </a:r>
          <a:r>
            <a:rPr lang="uk-UA" dirty="0" err="1" smtClean="0"/>
            <a:t>пирода</a:t>
          </a:r>
          <a:r>
            <a:rPr lang="uk-UA" dirty="0" smtClean="0"/>
            <a:t>?</a:t>
          </a:r>
          <a:endParaRPr lang="ru-RU" dirty="0"/>
        </a:p>
      </dgm:t>
    </dgm:pt>
    <dgm:pt modelId="{047818C1-ABA7-4065-B794-BEAC82FD9C8D}" type="parTrans" cxnId="{F3D5ECC8-C0FB-4002-8829-701A458F24D5}">
      <dgm:prSet/>
      <dgm:spPr/>
    </dgm:pt>
    <dgm:pt modelId="{6F883870-ED7D-4930-ACCE-DC7A160EA2BA}" type="sibTrans" cxnId="{F3D5ECC8-C0FB-4002-8829-701A458F24D5}">
      <dgm:prSet/>
      <dgm:spPr/>
    </dgm:pt>
    <dgm:pt modelId="{B3595AC6-1A39-449A-929F-586271A4F3B8}">
      <dgm:prSet phldrT="[Текст]"/>
      <dgm:spPr/>
      <dgm:t>
        <a:bodyPr/>
        <a:lstStyle/>
        <a:p>
          <a:r>
            <a:rPr lang="uk-UA" dirty="0" smtClean="0"/>
            <a:t>Яка різниця між винаходами і відкриттям?</a:t>
          </a:r>
          <a:endParaRPr lang="ru-RU" dirty="0"/>
        </a:p>
      </dgm:t>
    </dgm:pt>
    <dgm:pt modelId="{8D7B0F74-DBD2-4973-BF0C-249F62F20374}" type="parTrans" cxnId="{436B1CBB-0647-4733-B1C8-ED2153480086}">
      <dgm:prSet/>
      <dgm:spPr/>
    </dgm:pt>
    <dgm:pt modelId="{B1B62AF8-1B77-4A0B-9E4B-BFCB23FF0914}" type="sibTrans" cxnId="{436B1CBB-0647-4733-B1C8-ED2153480086}">
      <dgm:prSet/>
      <dgm:spPr/>
    </dgm:pt>
    <dgm:pt modelId="{48208659-59D4-405C-B780-645DEC9741A3}">
      <dgm:prSet phldrT="[Текст]"/>
      <dgm:spPr/>
      <dgm:t>
        <a:bodyPr/>
        <a:lstStyle/>
        <a:p>
          <a:r>
            <a:rPr lang="uk-UA" dirty="0" smtClean="0"/>
            <a:t>Кому належать винаходи?</a:t>
          </a:r>
          <a:endParaRPr lang="ru-RU" dirty="0"/>
        </a:p>
      </dgm:t>
    </dgm:pt>
    <dgm:pt modelId="{538D7975-6F64-4445-B127-8C0646596D5A}" type="parTrans" cxnId="{B78C7F9A-6431-4962-9A86-886772BFE0CE}">
      <dgm:prSet/>
      <dgm:spPr/>
    </dgm:pt>
    <dgm:pt modelId="{FEB5BBC1-FE03-420D-97A1-DB9EAE7E45E4}" type="sibTrans" cxnId="{B78C7F9A-6431-4962-9A86-886772BFE0CE}">
      <dgm:prSet/>
      <dgm:spPr/>
    </dgm:pt>
    <dgm:pt modelId="{A46B7CFC-4834-4F2A-9FB2-6131382CDB7A}">
      <dgm:prSet phldrT="[Текст]"/>
      <dgm:spPr/>
      <dgm:t>
        <a:bodyPr/>
        <a:lstStyle/>
        <a:p>
          <a:r>
            <a:rPr lang="uk-UA" dirty="0" smtClean="0"/>
            <a:t>Які винаходи можуть покращити життя мого класу?</a:t>
          </a:r>
          <a:endParaRPr lang="ru-RU" dirty="0"/>
        </a:p>
      </dgm:t>
    </dgm:pt>
    <dgm:pt modelId="{FEB21402-6DD5-4C49-A6CB-1AD6B1692D8F}" type="parTrans" cxnId="{DA9DC3A5-0028-4AE3-B833-CDC1D8ED9446}">
      <dgm:prSet/>
      <dgm:spPr/>
    </dgm:pt>
    <dgm:pt modelId="{250BA963-B004-4E62-A947-F9A1138BA088}" type="sibTrans" cxnId="{DA9DC3A5-0028-4AE3-B833-CDC1D8ED9446}">
      <dgm:prSet/>
      <dgm:spPr/>
    </dgm:pt>
    <dgm:pt modelId="{2AF0A6F8-1305-4832-8DE7-184110E4CB3C}" type="pres">
      <dgm:prSet presAssocID="{8CB32796-3FC6-42D3-B55D-75670EF295D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830107-8133-46A2-8B1B-3696981EE59A}" type="pres">
      <dgm:prSet presAssocID="{A4CA2D2A-DBE3-4F11-9993-CD1137A2578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3D478C-8C4C-4535-8836-00A1B8C815D7}" type="pres">
      <dgm:prSet presAssocID="{4442A68D-D6DF-4A98-8368-F40001616561}" presName="sibTrans" presStyleCnt="0"/>
      <dgm:spPr/>
    </dgm:pt>
    <dgm:pt modelId="{FBEC533E-3EDB-4B1D-9D88-AA8ACB8329CF}" type="pres">
      <dgm:prSet presAssocID="{03FDA321-B02C-4E18-897A-5913F0630F2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6D599B-8839-4D51-AD07-5B722324F182}" type="pres">
      <dgm:prSet presAssocID="{2C47BEB3-F423-4986-B28F-58C41F5A23A4}" presName="sibTrans" presStyleCnt="0"/>
      <dgm:spPr/>
    </dgm:pt>
    <dgm:pt modelId="{36111D63-81F1-4B39-9356-FC5C89825F16}" type="pres">
      <dgm:prSet presAssocID="{D89E11B7-7514-46ED-8F7A-B2D123CEAD1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FDDECE-1669-4651-8097-9AFC68D59F9D}" type="pres">
      <dgm:prSet presAssocID="{B39755ED-96BB-4D3A-9D80-A55D31FBF393}" presName="sibTrans" presStyleCnt="0"/>
      <dgm:spPr/>
    </dgm:pt>
    <dgm:pt modelId="{E0A1D3B6-855E-4159-B69B-486FD55828C4}" type="pres">
      <dgm:prSet presAssocID="{B86E7F05-7769-4637-9BA1-A6803F85D65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D3DBE1-FD28-40A4-8C58-65110CD9DE84}" type="presOf" srcId="{A4CA2D2A-DBE3-4F11-9993-CD1137A25785}" destId="{84830107-8133-46A2-8B1B-3696981EE59A}" srcOrd="0" destOrd="0" presId="urn:microsoft.com/office/officeart/2005/8/layout/hList6"/>
    <dgm:cxn modelId="{4EB3E405-C2BE-4CB5-A8DB-7B8ECDD75E61}" type="presOf" srcId="{B86E7F05-7769-4637-9BA1-A6803F85D652}" destId="{E0A1D3B6-855E-4159-B69B-486FD55828C4}" srcOrd="0" destOrd="0" presId="urn:microsoft.com/office/officeart/2005/8/layout/hList6"/>
    <dgm:cxn modelId="{09EF6105-747A-4BD7-B384-976B6178E696}" type="presOf" srcId="{48208659-59D4-405C-B780-645DEC9741A3}" destId="{FBEC533E-3EDB-4B1D-9D88-AA8ACB8329CF}" srcOrd="0" destOrd="3" presId="urn:microsoft.com/office/officeart/2005/8/layout/hList6"/>
    <dgm:cxn modelId="{F32DEA86-6CF3-4025-994E-6891188FC1DA}" srcId="{B86E7F05-7769-4637-9BA1-A6803F85D652}" destId="{C28086DB-54C2-411C-8C08-552BEF577FC7}" srcOrd="0" destOrd="0" parTransId="{068BA82A-05AC-4457-976D-1FB296D8ED3B}" sibTransId="{67430C30-B296-4F9A-B13C-767C65232A10}"/>
    <dgm:cxn modelId="{B78C7F9A-6431-4962-9A86-886772BFE0CE}" srcId="{03FDA321-B02C-4E18-897A-5913F0630F28}" destId="{48208659-59D4-405C-B780-645DEC9741A3}" srcOrd="2" destOrd="0" parTransId="{538D7975-6F64-4445-B127-8C0646596D5A}" sibTransId="{FEB5BBC1-FE03-420D-97A1-DB9EAE7E45E4}"/>
    <dgm:cxn modelId="{ABF66E35-FD89-4EE1-996D-46CB00E21B52}" srcId="{03FDA321-B02C-4E18-897A-5913F0630F28}" destId="{0C6B82D9-C737-449F-9668-9B144F8E77BD}" srcOrd="0" destOrd="0" parTransId="{1F6A271C-BD16-432C-A0CE-8DEBA5D1C24B}" sibTransId="{F7E07FBB-C259-4154-96D2-1B6798E7A07B}"/>
    <dgm:cxn modelId="{5915FD79-DD08-4C7A-9E37-96CB8B2D340B}" srcId="{8CB32796-3FC6-42D3-B55D-75670EF295D6}" destId="{B86E7F05-7769-4637-9BA1-A6803F85D652}" srcOrd="3" destOrd="0" parTransId="{D3C40D0A-518A-488B-8AD6-E3000771019E}" sibTransId="{A2AAAD9F-7443-4E6E-9B02-290F4EE88B2E}"/>
    <dgm:cxn modelId="{1FC20FFF-F9CB-4823-A139-41E62DD69067}" type="presOf" srcId="{D89E11B7-7514-46ED-8F7A-B2D123CEAD11}" destId="{36111D63-81F1-4B39-9356-FC5C89825F16}" srcOrd="0" destOrd="0" presId="urn:microsoft.com/office/officeart/2005/8/layout/hList6"/>
    <dgm:cxn modelId="{DA9DC3A5-0028-4AE3-B833-CDC1D8ED9446}" srcId="{B86E7F05-7769-4637-9BA1-A6803F85D652}" destId="{A46B7CFC-4834-4F2A-9FB2-6131382CDB7A}" srcOrd="1" destOrd="0" parTransId="{FEB21402-6DD5-4C49-A6CB-1AD6B1692D8F}" sibTransId="{250BA963-B004-4E62-A947-F9A1138BA088}"/>
    <dgm:cxn modelId="{E7FE7232-71B7-42EB-9466-F03F977EB788}" srcId="{8CB32796-3FC6-42D3-B55D-75670EF295D6}" destId="{03FDA321-B02C-4E18-897A-5913F0630F28}" srcOrd="1" destOrd="0" parTransId="{BDCE22E7-DABE-4281-9EF3-AFF86819BC8C}" sibTransId="{2C47BEB3-F423-4986-B28F-58C41F5A23A4}"/>
    <dgm:cxn modelId="{3FCFEEA2-203E-4DA0-99E1-C4EB72FF3425}" type="presOf" srcId="{A2BBC276-5E95-4331-A3E5-B8CA3BEFE934}" destId="{84830107-8133-46A2-8B1B-3696981EE59A}" srcOrd="0" destOrd="1" presId="urn:microsoft.com/office/officeart/2005/8/layout/hList6"/>
    <dgm:cxn modelId="{E5045948-E2FB-46FC-974D-20CE18DBBBC9}" srcId="{D89E11B7-7514-46ED-8F7A-B2D123CEAD11}" destId="{D4C6C91F-3B9A-48C9-A99F-20C9A1105C1C}" srcOrd="0" destOrd="0" parTransId="{4E717FAB-019B-4886-977E-C8E8A4245400}" sibTransId="{6DBD2E54-2B79-4933-AA88-42B15143F766}"/>
    <dgm:cxn modelId="{955E6623-A4B3-4A9C-B504-97C7C12CA84E}" type="presOf" srcId="{0C6B82D9-C737-449F-9668-9B144F8E77BD}" destId="{FBEC533E-3EDB-4B1D-9D88-AA8ACB8329CF}" srcOrd="0" destOrd="1" presId="urn:microsoft.com/office/officeart/2005/8/layout/hList6"/>
    <dgm:cxn modelId="{0DB01006-1194-4BA5-8946-1DCC9CC079DF}" type="presOf" srcId="{B3595AC6-1A39-449A-929F-586271A4F3B8}" destId="{FBEC533E-3EDB-4B1D-9D88-AA8ACB8329CF}" srcOrd="0" destOrd="2" presId="urn:microsoft.com/office/officeart/2005/8/layout/hList6"/>
    <dgm:cxn modelId="{68BAA66B-2D00-4617-92F3-04834ABA0A00}" type="presOf" srcId="{760C51F0-14B3-46B5-809E-816F6CFB8FAF}" destId="{84830107-8133-46A2-8B1B-3696981EE59A}" srcOrd="0" destOrd="2" presId="urn:microsoft.com/office/officeart/2005/8/layout/hList6"/>
    <dgm:cxn modelId="{F6B1ACD3-C0D8-48FF-ADAD-5960ABDC9F34}" srcId="{A4CA2D2A-DBE3-4F11-9993-CD1137A25785}" destId="{CFF45C92-4012-40F5-90E3-7DE0AA181E2B}" srcOrd="2" destOrd="0" parTransId="{F7016E70-7BF4-4669-B69E-2CC6129CA91B}" sibTransId="{0D2C0DF5-DDA6-493C-918D-10C9484DD9CA}"/>
    <dgm:cxn modelId="{72C12F92-7C05-4D5E-836A-10C1818E5F9B}" type="presOf" srcId="{CFF45C92-4012-40F5-90E3-7DE0AA181E2B}" destId="{84830107-8133-46A2-8B1B-3696981EE59A}" srcOrd="0" destOrd="3" presId="urn:microsoft.com/office/officeart/2005/8/layout/hList6"/>
    <dgm:cxn modelId="{436B1CBB-0647-4733-B1C8-ED2153480086}" srcId="{03FDA321-B02C-4E18-897A-5913F0630F28}" destId="{B3595AC6-1A39-449A-929F-586271A4F3B8}" srcOrd="1" destOrd="0" parTransId="{8D7B0F74-DBD2-4973-BF0C-249F62F20374}" sibTransId="{B1B62AF8-1B77-4A0B-9E4B-BFCB23FF0914}"/>
    <dgm:cxn modelId="{FA762440-3065-40F6-8798-3863AE43A2B3}" type="presOf" srcId="{8CB32796-3FC6-42D3-B55D-75670EF295D6}" destId="{2AF0A6F8-1305-4832-8DE7-184110E4CB3C}" srcOrd="0" destOrd="0" presId="urn:microsoft.com/office/officeart/2005/8/layout/hList6"/>
    <dgm:cxn modelId="{7CDEBBFF-C3F5-43F9-9A04-8CA462205E03}" type="presOf" srcId="{C28086DB-54C2-411C-8C08-552BEF577FC7}" destId="{E0A1D3B6-855E-4159-B69B-486FD55828C4}" srcOrd="0" destOrd="1" presId="urn:microsoft.com/office/officeart/2005/8/layout/hList6"/>
    <dgm:cxn modelId="{C1EC104E-0953-412A-AC0B-A89AB17FEB1A}" srcId="{8CB32796-3FC6-42D3-B55D-75670EF295D6}" destId="{A4CA2D2A-DBE3-4F11-9993-CD1137A25785}" srcOrd="0" destOrd="0" parTransId="{D559A49A-BEA5-42BB-A950-2F6343489D44}" sibTransId="{4442A68D-D6DF-4A98-8368-F40001616561}"/>
    <dgm:cxn modelId="{07B0D2C7-83FD-4130-ACE1-2538E8E97283}" type="presOf" srcId="{A46B7CFC-4834-4F2A-9FB2-6131382CDB7A}" destId="{E0A1D3B6-855E-4159-B69B-486FD55828C4}" srcOrd="0" destOrd="2" presId="urn:microsoft.com/office/officeart/2005/8/layout/hList6"/>
    <dgm:cxn modelId="{F3D5ECC8-C0FB-4002-8829-701A458F24D5}" srcId="{A4CA2D2A-DBE3-4F11-9993-CD1137A25785}" destId="{760C51F0-14B3-46B5-809E-816F6CFB8FAF}" srcOrd="1" destOrd="0" parTransId="{047818C1-ABA7-4065-B794-BEAC82FD9C8D}" sibTransId="{6F883870-ED7D-4930-ACCE-DC7A160EA2BA}"/>
    <dgm:cxn modelId="{BFC51C23-7FDB-483F-8E59-1916AE93C6E7}" type="presOf" srcId="{D4C6C91F-3B9A-48C9-A99F-20C9A1105C1C}" destId="{36111D63-81F1-4B39-9356-FC5C89825F16}" srcOrd="0" destOrd="1" presId="urn:microsoft.com/office/officeart/2005/8/layout/hList6"/>
    <dgm:cxn modelId="{F6ED654E-8E4C-45DC-BDF6-C28734C581F1}" srcId="{A4CA2D2A-DBE3-4F11-9993-CD1137A25785}" destId="{A2BBC276-5E95-4331-A3E5-B8CA3BEFE934}" srcOrd="0" destOrd="0" parTransId="{A63B1C70-9D76-47C9-9A37-C0F05D04B681}" sibTransId="{23169EA6-B0CE-4A84-925A-8A8D7A0B1003}"/>
    <dgm:cxn modelId="{FA62D281-52DC-4EC0-83D2-DEC409039916}" srcId="{8CB32796-3FC6-42D3-B55D-75670EF295D6}" destId="{D89E11B7-7514-46ED-8F7A-B2D123CEAD11}" srcOrd="2" destOrd="0" parTransId="{71B47C24-55E3-40A5-91F9-4D619D74DF4B}" sibTransId="{B39755ED-96BB-4D3A-9D80-A55D31FBF393}"/>
    <dgm:cxn modelId="{1B21624E-81E5-4906-A008-9F78B2D0EC1C}" type="presOf" srcId="{03FDA321-B02C-4E18-897A-5913F0630F28}" destId="{FBEC533E-3EDB-4B1D-9D88-AA8ACB8329CF}" srcOrd="0" destOrd="0" presId="urn:microsoft.com/office/officeart/2005/8/layout/hList6"/>
    <dgm:cxn modelId="{95C820BB-983D-455D-8B75-1EFFD993FB44}" type="presParOf" srcId="{2AF0A6F8-1305-4832-8DE7-184110E4CB3C}" destId="{84830107-8133-46A2-8B1B-3696981EE59A}" srcOrd="0" destOrd="0" presId="urn:microsoft.com/office/officeart/2005/8/layout/hList6"/>
    <dgm:cxn modelId="{0EFBD40A-2D1C-4A58-A3B9-FAB41B86BB00}" type="presParOf" srcId="{2AF0A6F8-1305-4832-8DE7-184110E4CB3C}" destId="{533D478C-8C4C-4535-8836-00A1B8C815D7}" srcOrd="1" destOrd="0" presId="urn:microsoft.com/office/officeart/2005/8/layout/hList6"/>
    <dgm:cxn modelId="{6729E631-E79E-46B8-A24B-441CFA62D027}" type="presParOf" srcId="{2AF0A6F8-1305-4832-8DE7-184110E4CB3C}" destId="{FBEC533E-3EDB-4B1D-9D88-AA8ACB8329CF}" srcOrd="2" destOrd="0" presId="urn:microsoft.com/office/officeart/2005/8/layout/hList6"/>
    <dgm:cxn modelId="{8EE24D90-6A15-40C1-A220-5C3DC7841B15}" type="presParOf" srcId="{2AF0A6F8-1305-4832-8DE7-184110E4CB3C}" destId="{6E6D599B-8839-4D51-AD07-5B722324F182}" srcOrd="3" destOrd="0" presId="urn:microsoft.com/office/officeart/2005/8/layout/hList6"/>
    <dgm:cxn modelId="{6EE3C04E-E784-40BB-884B-3782DE91B693}" type="presParOf" srcId="{2AF0A6F8-1305-4832-8DE7-184110E4CB3C}" destId="{36111D63-81F1-4B39-9356-FC5C89825F16}" srcOrd="4" destOrd="0" presId="urn:microsoft.com/office/officeart/2005/8/layout/hList6"/>
    <dgm:cxn modelId="{28C23783-8836-470E-8FFF-42DC16E61E56}" type="presParOf" srcId="{2AF0A6F8-1305-4832-8DE7-184110E4CB3C}" destId="{43FDDECE-1669-4651-8097-9AFC68D59F9D}" srcOrd="5" destOrd="0" presId="urn:microsoft.com/office/officeart/2005/8/layout/hList6"/>
    <dgm:cxn modelId="{FF62B0A8-86BB-4DB5-86D0-9C239B955B19}" type="presParOf" srcId="{2AF0A6F8-1305-4832-8DE7-184110E4CB3C}" destId="{E0A1D3B6-855E-4159-B69B-486FD55828C4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8CB32796-3FC6-42D3-B55D-75670EF295D6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4CA2D2A-DBE3-4F11-9993-CD1137A25785}">
      <dgm:prSet phldrT="[Текст]"/>
      <dgm:spPr/>
      <dgm:t>
        <a:bodyPr/>
        <a:lstStyle/>
        <a:p>
          <a:r>
            <a:rPr lang="uk-UA" dirty="0" smtClean="0"/>
            <a:t>Пізнання себе</a:t>
          </a:r>
          <a:endParaRPr lang="ru-RU" dirty="0"/>
        </a:p>
      </dgm:t>
    </dgm:pt>
    <dgm:pt modelId="{D559A49A-BEA5-42BB-A950-2F6343489D44}" type="parTrans" cxnId="{C1EC104E-0953-412A-AC0B-A89AB17FEB1A}">
      <dgm:prSet/>
      <dgm:spPr/>
      <dgm:t>
        <a:bodyPr/>
        <a:lstStyle/>
        <a:p>
          <a:endParaRPr lang="ru-RU"/>
        </a:p>
      </dgm:t>
    </dgm:pt>
    <dgm:pt modelId="{4442A68D-D6DF-4A98-8368-F40001616561}" type="sibTrans" cxnId="{C1EC104E-0953-412A-AC0B-A89AB17FEB1A}">
      <dgm:prSet/>
      <dgm:spPr/>
      <dgm:t>
        <a:bodyPr/>
        <a:lstStyle/>
        <a:p>
          <a:endParaRPr lang="ru-RU"/>
        </a:p>
      </dgm:t>
    </dgm:pt>
    <dgm:pt modelId="{A2BBC276-5E95-4331-A3E5-B8CA3BEFE934}">
      <dgm:prSet phldrT="[Текст]"/>
      <dgm:spPr/>
      <dgm:t>
        <a:bodyPr/>
        <a:lstStyle/>
        <a:p>
          <a:r>
            <a:rPr lang="uk-UA" dirty="0" smtClean="0"/>
            <a:t>Як пов’язані рухи та життя людини?</a:t>
          </a:r>
          <a:endParaRPr lang="ru-RU" dirty="0"/>
        </a:p>
      </dgm:t>
    </dgm:pt>
    <dgm:pt modelId="{A63B1C70-9D76-47C9-9A37-C0F05D04B681}" type="parTrans" cxnId="{F6ED654E-8E4C-45DC-BDF6-C28734C581F1}">
      <dgm:prSet/>
      <dgm:spPr/>
      <dgm:t>
        <a:bodyPr/>
        <a:lstStyle/>
        <a:p>
          <a:endParaRPr lang="ru-RU"/>
        </a:p>
      </dgm:t>
    </dgm:pt>
    <dgm:pt modelId="{23169EA6-B0CE-4A84-925A-8A8D7A0B1003}" type="sibTrans" cxnId="{F6ED654E-8E4C-45DC-BDF6-C28734C581F1}">
      <dgm:prSet/>
      <dgm:spPr/>
      <dgm:t>
        <a:bodyPr/>
        <a:lstStyle/>
        <a:p>
          <a:endParaRPr lang="ru-RU"/>
        </a:p>
      </dgm:t>
    </dgm:pt>
    <dgm:pt modelId="{0C6B82D9-C737-449F-9668-9B144F8E77BD}">
      <dgm:prSet phldrT="[Текст]"/>
      <dgm:spPr/>
      <dgm:t>
        <a:bodyPr/>
        <a:lstStyle/>
        <a:p>
          <a:r>
            <a:rPr lang="uk-UA" dirty="0" smtClean="0"/>
            <a:t>Навіщо люди подорожують?</a:t>
          </a:r>
          <a:endParaRPr lang="ru-RU" dirty="0"/>
        </a:p>
      </dgm:t>
    </dgm:pt>
    <dgm:pt modelId="{1F6A271C-BD16-432C-A0CE-8DEBA5D1C24B}" type="parTrans" cxnId="{ABF66E35-FD89-4EE1-996D-46CB00E21B52}">
      <dgm:prSet/>
      <dgm:spPr/>
      <dgm:t>
        <a:bodyPr/>
        <a:lstStyle/>
        <a:p>
          <a:endParaRPr lang="ru-RU"/>
        </a:p>
      </dgm:t>
    </dgm:pt>
    <dgm:pt modelId="{F7E07FBB-C259-4154-96D2-1B6798E7A07B}" type="sibTrans" cxnId="{ABF66E35-FD89-4EE1-996D-46CB00E21B52}">
      <dgm:prSet/>
      <dgm:spPr/>
      <dgm:t>
        <a:bodyPr/>
        <a:lstStyle/>
        <a:p>
          <a:endParaRPr lang="ru-RU"/>
        </a:p>
      </dgm:t>
    </dgm:pt>
    <dgm:pt modelId="{D4C6C91F-3B9A-48C9-A99F-20C9A1105C1C}">
      <dgm:prSet phldrT="[Текст]"/>
      <dgm:spPr/>
      <dgm:t>
        <a:bodyPr/>
        <a:lstStyle/>
        <a:p>
          <a:r>
            <a:rPr lang="uk-UA" dirty="0" smtClean="0"/>
            <a:t>Чи є щось у природі, що не рухається?</a:t>
          </a:r>
          <a:endParaRPr lang="ru-RU" dirty="0"/>
        </a:p>
      </dgm:t>
    </dgm:pt>
    <dgm:pt modelId="{4E717FAB-019B-4886-977E-C8E8A4245400}" type="parTrans" cxnId="{E5045948-E2FB-46FC-974D-20CE18DBBBC9}">
      <dgm:prSet/>
      <dgm:spPr/>
      <dgm:t>
        <a:bodyPr/>
        <a:lstStyle/>
        <a:p>
          <a:endParaRPr lang="ru-RU"/>
        </a:p>
      </dgm:t>
    </dgm:pt>
    <dgm:pt modelId="{6DBD2E54-2B79-4933-AA88-42B15143F766}" type="sibTrans" cxnId="{E5045948-E2FB-46FC-974D-20CE18DBBBC9}">
      <dgm:prSet/>
      <dgm:spPr/>
      <dgm:t>
        <a:bodyPr/>
        <a:lstStyle/>
        <a:p>
          <a:endParaRPr lang="ru-RU"/>
        </a:p>
      </dgm:t>
    </dgm:pt>
    <dgm:pt modelId="{D89E11B7-7514-46ED-8F7A-B2D123CEAD11}">
      <dgm:prSet phldrT="[Текст]"/>
      <dgm:spPr/>
      <dgm:t>
        <a:bodyPr/>
        <a:lstStyle/>
        <a:p>
          <a:r>
            <a:rPr lang="uk-UA" dirty="0" smtClean="0"/>
            <a:t>Пізнання природи</a:t>
          </a:r>
          <a:endParaRPr lang="ru-RU" dirty="0"/>
        </a:p>
      </dgm:t>
    </dgm:pt>
    <dgm:pt modelId="{71B47C24-55E3-40A5-91F9-4D619D74DF4B}" type="parTrans" cxnId="{FA62D281-52DC-4EC0-83D2-DEC409039916}">
      <dgm:prSet/>
      <dgm:spPr/>
      <dgm:t>
        <a:bodyPr/>
        <a:lstStyle/>
        <a:p>
          <a:endParaRPr lang="ru-RU"/>
        </a:p>
      </dgm:t>
    </dgm:pt>
    <dgm:pt modelId="{B39755ED-96BB-4D3A-9D80-A55D31FBF393}" type="sibTrans" cxnId="{FA62D281-52DC-4EC0-83D2-DEC409039916}">
      <dgm:prSet/>
      <dgm:spPr/>
      <dgm:t>
        <a:bodyPr/>
        <a:lstStyle/>
        <a:p>
          <a:endParaRPr lang="ru-RU"/>
        </a:p>
      </dgm:t>
    </dgm:pt>
    <dgm:pt modelId="{B86E7F05-7769-4637-9BA1-A6803F85D652}">
      <dgm:prSet phldrT="[Текст]"/>
      <dgm:spPr/>
      <dgm:t>
        <a:bodyPr/>
        <a:lstStyle/>
        <a:p>
          <a:r>
            <a:rPr lang="uk-UA" dirty="0" smtClean="0"/>
            <a:t>Виведення нового</a:t>
          </a:r>
          <a:endParaRPr lang="ru-RU" dirty="0"/>
        </a:p>
      </dgm:t>
    </dgm:pt>
    <dgm:pt modelId="{D3C40D0A-518A-488B-8AD6-E3000771019E}" type="parTrans" cxnId="{5915FD79-DD08-4C7A-9E37-96CB8B2D340B}">
      <dgm:prSet/>
      <dgm:spPr/>
      <dgm:t>
        <a:bodyPr/>
        <a:lstStyle/>
        <a:p>
          <a:endParaRPr lang="ru-RU"/>
        </a:p>
      </dgm:t>
    </dgm:pt>
    <dgm:pt modelId="{A2AAAD9F-7443-4E6E-9B02-290F4EE88B2E}" type="sibTrans" cxnId="{5915FD79-DD08-4C7A-9E37-96CB8B2D340B}">
      <dgm:prSet/>
      <dgm:spPr/>
      <dgm:t>
        <a:bodyPr/>
        <a:lstStyle/>
        <a:p>
          <a:endParaRPr lang="ru-RU"/>
        </a:p>
      </dgm:t>
    </dgm:pt>
    <dgm:pt modelId="{C28086DB-54C2-411C-8C08-552BEF577FC7}">
      <dgm:prSet phldrT="[Текст]"/>
      <dgm:spPr/>
      <dgm:t>
        <a:bodyPr/>
        <a:lstStyle/>
        <a:p>
          <a:r>
            <a:rPr lang="uk-UA" dirty="0" smtClean="0"/>
            <a:t>Чому рух є ознакою життя?</a:t>
          </a:r>
          <a:endParaRPr lang="ru-RU" dirty="0"/>
        </a:p>
      </dgm:t>
    </dgm:pt>
    <dgm:pt modelId="{068BA82A-05AC-4457-976D-1FB296D8ED3B}" type="parTrans" cxnId="{F32DEA86-6CF3-4025-994E-6891188FC1DA}">
      <dgm:prSet/>
      <dgm:spPr/>
      <dgm:t>
        <a:bodyPr/>
        <a:lstStyle/>
        <a:p>
          <a:endParaRPr lang="ru-RU"/>
        </a:p>
      </dgm:t>
    </dgm:pt>
    <dgm:pt modelId="{67430C30-B296-4F9A-B13C-767C65232A10}" type="sibTrans" cxnId="{F32DEA86-6CF3-4025-994E-6891188FC1DA}">
      <dgm:prSet/>
      <dgm:spPr/>
      <dgm:t>
        <a:bodyPr/>
        <a:lstStyle/>
        <a:p>
          <a:endParaRPr lang="ru-RU"/>
        </a:p>
      </dgm:t>
    </dgm:pt>
    <dgm:pt modelId="{03FDA321-B02C-4E18-897A-5913F0630F28}">
      <dgm:prSet phldrT="[Текст]"/>
      <dgm:spPr/>
      <dgm:t>
        <a:bodyPr/>
        <a:lstStyle/>
        <a:p>
          <a:r>
            <a:rPr lang="uk-UA" dirty="0" smtClean="0"/>
            <a:t>Пізнання соціуму</a:t>
          </a:r>
          <a:endParaRPr lang="ru-RU" dirty="0"/>
        </a:p>
      </dgm:t>
    </dgm:pt>
    <dgm:pt modelId="{2C47BEB3-F423-4986-B28F-58C41F5A23A4}" type="sibTrans" cxnId="{E7FE7232-71B7-42EB-9466-F03F977EB788}">
      <dgm:prSet/>
      <dgm:spPr/>
      <dgm:t>
        <a:bodyPr/>
        <a:lstStyle/>
        <a:p>
          <a:endParaRPr lang="ru-RU"/>
        </a:p>
      </dgm:t>
    </dgm:pt>
    <dgm:pt modelId="{BDCE22E7-DABE-4281-9EF3-AFF86819BC8C}" type="parTrans" cxnId="{E7FE7232-71B7-42EB-9466-F03F977EB788}">
      <dgm:prSet/>
      <dgm:spPr/>
      <dgm:t>
        <a:bodyPr/>
        <a:lstStyle/>
        <a:p>
          <a:endParaRPr lang="ru-RU"/>
        </a:p>
      </dgm:t>
    </dgm:pt>
    <dgm:pt modelId="{CFF45C92-4012-40F5-90E3-7DE0AA181E2B}">
      <dgm:prSet phldrT="[Текст]"/>
      <dgm:spPr/>
      <dgm:t>
        <a:bodyPr/>
        <a:lstStyle/>
        <a:p>
          <a:endParaRPr lang="ru-RU" dirty="0"/>
        </a:p>
      </dgm:t>
    </dgm:pt>
    <dgm:pt modelId="{F7016E70-7BF4-4669-B69E-2CC6129CA91B}" type="parTrans" cxnId="{F6B1ACD3-C0D8-48FF-ADAD-5960ABDC9F34}">
      <dgm:prSet/>
      <dgm:spPr/>
    </dgm:pt>
    <dgm:pt modelId="{0D2C0DF5-DDA6-493C-918D-10C9484DD9CA}" type="sibTrans" cxnId="{F6B1ACD3-C0D8-48FF-ADAD-5960ABDC9F34}">
      <dgm:prSet/>
      <dgm:spPr/>
    </dgm:pt>
    <dgm:pt modelId="{8C398309-B1FF-430F-A6C0-124981C6E956}">
      <dgm:prSet phldrT="[Текст]"/>
      <dgm:spPr/>
      <dgm:t>
        <a:bodyPr/>
        <a:lstStyle/>
        <a:p>
          <a:r>
            <a:rPr lang="uk-UA" dirty="0" smtClean="0"/>
            <a:t>Як можна подорожувати в часі?</a:t>
          </a:r>
          <a:endParaRPr lang="ru-RU" dirty="0"/>
        </a:p>
      </dgm:t>
    </dgm:pt>
    <dgm:pt modelId="{5F96CC9A-0AB5-47D5-91BD-643ADF1D3226}" type="parTrans" cxnId="{7B78F182-D1BB-472B-832E-5F1ADC04F666}">
      <dgm:prSet/>
      <dgm:spPr/>
    </dgm:pt>
    <dgm:pt modelId="{0DAF21E9-A136-4590-975E-4535A69202F2}" type="sibTrans" cxnId="{7B78F182-D1BB-472B-832E-5F1ADC04F666}">
      <dgm:prSet/>
      <dgm:spPr/>
    </dgm:pt>
    <dgm:pt modelId="{E9AB5BEC-9C10-4242-BB55-74355236BE4B}">
      <dgm:prSet phldrT="[Текст]"/>
      <dgm:spPr/>
      <dgm:t>
        <a:bodyPr/>
        <a:lstStyle/>
        <a:p>
          <a:r>
            <a:rPr lang="uk-UA" dirty="0" smtClean="0"/>
            <a:t>Чи пов’язаний час із рухом?</a:t>
          </a:r>
          <a:endParaRPr lang="ru-RU" dirty="0"/>
        </a:p>
      </dgm:t>
    </dgm:pt>
    <dgm:pt modelId="{4F67B096-0F40-4DA6-A812-8A6F26571129}" type="parTrans" cxnId="{1A1E951F-3B84-473E-A807-E96675164978}">
      <dgm:prSet/>
      <dgm:spPr/>
    </dgm:pt>
    <dgm:pt modelId="{C37852A2-9ABE-4D3C-904F-D9EB7E53138D}" type="sibTrans" cxnId="{1A1E951F-3B84-473E-A807-E96675164978}">
      <dgm:prSet/>
      <dgm:spPr/>
    </dgm:pt>
    <dgm:pt modelId="{6D7066D0-8F61-4274-A4AE-25F792B080CF}">
      <dgm:prSet phldrT="[Текст]"/>
      <dgm:spPr/>
      <dgm:t>
        <a:bodyPr/>
        <a:lstStyle/>
        <a:p>
          <a:r>
            <a:rPr lang="uk-UA" dirty="0" smtClean="0"/>
            <a:t>Які рухи свідчать про пробудження природи?</a:t>
          </a:r>
          <a:endParaRPr lang="ru-RU" dirty="0"/>
        </a:p>
      </dgm:t>
    </dgm:pt>
    <dgm:pt modelId="{3CA93401-0D4C-420D-AEF7-15885A203675}" type="parTrans" cxnId="{1379F0F1-298E-42C6-93F7-8068E3AB36A3}">
      <dgm:prSet/>
      <dgm:spPr/>
    </dgm:pt>
    <dgm:pt modelId="{67E38218-78DE-42BF-AE68-5CC9A28B1523}" type="sibTrans" cxnId="{1379F0F1-298E-42C6-93F7-8068E3AB36A3}">
      <dgm:prSet/>
      <dgm:spPr/>
    </dgm:pt>
    <dgm:pt modelId="{2AF0A6F8-1305-4832-8DE7-184110E4CB3C}" type="pres">
      <dgm:prSet presAssocID="{8CB32796-3FC6-42D3-B55D-75670EF295D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830107-8133-46A2-8B1B-3696981EE59A}" type="pres">
      <dgm:prSet presAssocID="{A4CA2D2A-DBE3-4F11-9993-CD1137A2578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3D478C-8C4C-4535-8836-00A1B8C815D7}" type="pres">
      <dgm:prSet presAssocID="{4442A68D-D6DF-4A98-8368-F40001616561}" presName="sibTrans" presStyleCnt="0"/>
      <dgm:spPr/>
    </dgm:pt>
    <dgm:pt modelId="{FBEC533E-3EDB-4B1D-9D88-AA8ACB8329CF}" type="pres">
      <dgm:prSet presAssocID="{03FDA321-B02C-4E18-897A-5913F0630F2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6D599B-8839-4D51-AD07-5B722324F182}" type="pres">
      <dgm:prSet presAssocID="{2C47BEB3-F423-4986-B28F-58C41F5A23A4}" presName="sibTrans" presStyleCnt="0"/>
      <dgm:spPr/>
    </dgm:pt>
    <dgm:pt modelId="{36111D63-81F1-4B39-9356-FC5C89825F16}" type="pres">
      <dgm:prSet presAssocID="{D89E11B7-7514-46ED-8F7A-B2D123CEAD1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FDDECE-1669-4651-8097-9AFC68D59F9D}" type="pres">
      <dgm:prSet presAssocID="{B39755ED-96BB-4D3A-9D80-A55D31FBF393}" presName="sibTrans" presStyleCnt="0"/>
      <dgm:spPr/>
    </dgm:pt>
    <dgm:pt modelId="{E0A1D3B6-855E-4159-B69B-486FD55828C4}" type="pres">
      <dgm:prSet presAssocID="{B86E7F05-7769-4637-9BA1-A6803F85D65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A86E93-E2E5-47A7-95F3-777AAF449724}" type="presOf" srcId="{B86E7F05-7769-4637-9BA1-A6803F85D652}" destId="{E0A1D3B6-855E-4159-B69B-486FD55828C4}" srcOrd="0" destOrd="0" presId="urn:microsoft.com/office/officeart/2005/8/layout/hList6"/>
    <dgm:cxn modelId="{7B78F182-D1BB-472B-832E-5F1ADC04F666}" srcId="{03FDA321-B02C-4E18-897A-5913F0630F28}" destId="{8C398309-B1FF-430F-A6C0-124981C6E956}" srcOrd="1" destOrd="0" parTransId="{5F96CC9A-0AB5-47D5-91BD-643ADF1D3226}" sibTransId="{0DAF21E9-A136-4590-975E-4535A69202F2}"/>
    <dgm:cxn modelId="{427EF885-2576-4A70-BDD0-0631AC1DA4D7}" type="presOf" srcId="{E9AB5BEC-9C10-4242-BB55-74355236BE4B}" destId="{36111D63-81F1-4B39-9356-FC5C89825F16}" srcOrd="0" destOrd="2" presId="urn:microsoft.com/office/officeart/2005/8/layout/hList6"/>
    <dgm:cxn modelId="{879C846C-54D5-4583-9140-CD21C65FB801}" type="presOf" srcId="{6D7066D0-8F61-4274-A4AE-25F792B080CF}" destId="{36111D63-81F1-4B39-9356-FC5C89825F16}" srcOrd="0" destOrd="3" presId="urn:microsoft.com/office/officeart/2005/8/layout/hList6"/>
    <dgm:cxn modelId="{F32DEA86-6CF3-4025-994E-6891188FC1DA}" srcId="{B86E7F05-7769-4637-9BA1-A6803F85D652}" destId="{C28086DB-54C2-411C-8C08-552BEF577FC7}" srcOrd="0" destOrd="0" parTransId="{068BA82A-05AC-4457-976D-1FB296D8ED3B}" sibTransId="{67430C30-B296-4F9A-B13C-767C65232A10}"/>
    <dgm:cxn modelId="{ABF66E35-FD89-4EE1-996D-46CB00E21B52}" srcId="{03FDA321-B02C-4E18-897A-5913F0630F28}" destId="{0C6B82D9-C737-449F-9668-9B144F8E77BD}" srcOrd="0" destOrd="0" parTransId="{1F6A271C-BD16-432C-A0CE-8DEBA5D1C24B}" sibTransId="{F7E07FBB-C259-4154-96D2-1B6798E7A07B}"/>
    <dgm:cxn modelId="{5915FD79-DD08-4C7A-9E37-96CB8B2D340B}" srcId="{8CB32796-3FC6-42D3-B55D-75670EF295D6}" destId="{B86E7F05-7769-4637-9BA1-A6803F85D652}" srcOrd="3" destOrd="0" parTransId="{D3C40D0A-518A-488B-8AD6-E3000771019E}" sibTransId="{A2AAAD9F-7443-4E6E-9B02-290F4EE88B2E}"/>
    <dgm:cxn modelId="{1379F0F1-298E-42C6-93F7-8068E3AB36A3}" srcId="{D89E11B7-7514-46ED-8F7A-B2D123CEAD11}" destId="{6D7066D0-8F61-4274-A4AE-25F792B080CF}" srcOrd="2" destOrd="0" parTransId="{3CA93401-0D4C-420D-AEF7-15885A203675}" sibTransId="{67E38218-78DE-42BF-AE68-5CC9A28B1523}"/>
    <dgm:cxn modelId="{C3FBD4D1-32F2-434C-B936-253A9F48F0D1}" type="presOf" srcId="{C28086DB-54C2-411C-8C08-552BEF577FC7}" destId="{E0A1D3B6-855E-4159-B69B-486FD55828C4}" srcOrd="0" destOrd="1" presId="urn:microsoft.com/office/officeart/2005/8/layout/hList6"/>
    <dgm:cxn modelId="{E7FE7232-71B7-42EB-9466-F03F977EB788}" srcId="{8CB32796-3FC6-42D3-B55D-75670EF295D6}" destId="{03FDA321-B02C-4E18-897A-5913F0630F28}" srcOrd="1" destOrd="0" parTransId="{BDCE22E7-DABE-4281-9EF3-AFF86819BC8C}" sibTransId="{2C47BEB3-F423-4986-B28F-58C41F5A23A4}"/>
    <dgm:cxn modelId="{1A1E951F-3B84-473E-A807-E96675164978}" srcId="{D89E11B7-7514-46ED-8F7A-B2D123CEAD11}" destId="{E9AB5BEC-9C10-4242-BB55-74355236BE4B}" srcOrd="1" destOrd="0" parTransId="{4F67B096-0F40-4DA6-A812-8A6F26571129}" sibTransId="{C37852A2-9ABE-4D3C-904F-D9EB7E53138D}"/>
    <dgm:cxn modelId="{E5045948-E2FB-46FC-974D-20CE18DBBBC9}" srcId="{D89E11B7-7514-46ED-8F7A-B2D123CEAD11}" destId="{D4C6C91F-3B9A-48C9-A99F-20C9A1105C1C}" srcOrd="0" destOrd="0" parTransId="{4E717FAB-019B-4886-977E-C8E8A4245400}" sibTransId="{6DBD2E54-2B79-4933-AA88-42B15143F766}"/>
    <dgm:cxn modelId="{B013C318-C77B-4C55-8FEC-C9C3FF5EAE2D}" type="presOf" srcId="{D89E11B7-7514-46ED-8F7A-B2D123CEAD11}" destId="{36111D63-81F1-4B39-9356-FC5C89825F16}" srcOrd="0" destOrd="0" presId="urn:microsoft.com/office/officeart/2005/8/layout/hList6"/>
    <dgm:cxn modelId="{2E9B9F4B-3E38-4F04-8B56-5DDE05D15D6F}" type="presOf" srcId="{03FDA321-B02C-4E18-897A-5913F0630F28}" destId="{FBEC533E-3EDB-4B1D-9D88-AA8ACB8329CF}" srcOrd="0" destOrd="0" presId="urn:microsoft.com/office/officeart/2005/8/layout/hList6"/>
    <dgm:cxn modelId="{F6B1ACD3-C0D8-48FF-ADAD-5960ABDC9F34}" srcId="{A4CA2D2A-DBE3-4F11-9993-CD1137A25785}" destId="{CFF45C92-4012-40F5-90E3-7DE0AA181E2B}" srcOrd="1" destOrd="0" parTransId="{F7016E70-7BF4-4669-B69E-2CC6129CA91B}" sibTransId="{0D2C0DF5-DDA6-493C-918D-10C9484DD9CA}"/>
    <dgm:cxn modelId="{AAAB150D-92B7-490A-8C67-FA9E85B3C35C}" type="presOf" srcId="{8CB32796-3FC6-42D3-B55D-75670EF295D6}" destId="{2AF0A6F8-1305-4832-8DE7-184110E4CB3C}" srcOrd="0" destOrd="0" presId="urn:microsoft.com/office/officeart/2005/8/layout/hList6"/>
    <dgm:cxn modelId="{C1EC104E-0953-412A-AC0B-A89AB17FEB1A}" srcId="{8CB32796-3FC6-42D3-B55D-75670EF295D6}" destId="{A4CA2D2A-DBE3-4F11-9993-CD1137A25785}" srcOrd="0" destOrd="0" parTransId="{D559A49A-BEA5-42BB-A950-2F6343489D44}" sibTransId="{4442A68D-D6DF-4A98-8368-F40001616561}"/>
    <dgm:cxn modelId="{EA033634-7268-4A11-B08C-CE273F377932}" type="presOf" srcId="{A4CA2D2A-DBE3-4F11-9993-CD1137A25785}" destId="{84830107-8133-46A2-8B1B-3696981EE59A}" srcOrd="0" destOrd="0" presId="urn:microsoft.com/office/officeart/2005/8/layout/hList6"/>
    <dgm:cxn modelId="{4159E16C-1049-44C7-8716-A7202BDF44CD}" type="presOf" srcId="{A2BBC276-5E95-4331-A3E5-B8CA3BEFE934}" destId="{84830107-8133-46A2-8B1B-3696981EE59A}" srcOrd="0" destOrd="1" presId="urn:microsoft.com/office/officeart/2005/8/layout/hList6"/>
    <dgm:cxn modelId="{78F20D5E-1F00-4050-913A-8755DD6CB3C9}" type="presOf" srcId="{CFF45C92-4012-40F5-90E3-7DE0AA181E2B}" destId="{84830107-8133-46A2-8B1B-3696981EE59A}" srcOrd="0" destOrd="2" presId="urn:microsoft.com/office/officeart/2005/8/layout/hList6"/>
    <dgm:cxn modelId="{F6ED654E-8E4C-45DC-BDF6-C28734C581F1}" srcId="{A4CA2D2A-DBE3-4F11-9993-CD1137A25785}" destId="{A2BBC276-5E95-4331-A3E5-B8CA3BEFE934}" srcOrd="0" destOrd="0" parTransId="{A63B1C70-9D76-47C9-9A37-C0F05D04B681}" sibTransId="{23169EA6-B0CE-4A84-925A-8A8D7A0B1003}"/>
    <dgm:cxn modelId="{FA62D281-52DC-4EC0-83D2-DEC409039916}" srcId="{8CB32796-3FC6-42D3-B55D-75670EF295D6}" destId="{D89E11B7-7514-46ED-8F7A-B2D123CEAD11}" srcOrd="2" destOrd="0" parTransId="{71B47C24-55E3-40A5-91F9-4D619D74DF4B}" sibTransId="{B39755ED-96BB-4D3A-9D80-A55D31FBF393}"/>
    <dgm:cxn modelId="{DEC69B40-5012-4E8C-8D83-80937E9A7863}" type="presOf" srcId="{D4C6C91F-3B9A-48C9-A99F-20C9A1105C1C}" destId="{36111D63-81F1-4B39-9356-FC5C89825F16}" srcOrd="0" destOrd="1" presId="urn:microsoft.com/office/officeart/2005/8/layout/hList6"/>
    <dgm:cxn modelId="{88C17309-A068-4D03-9252-8CEA03708B78}" type="presOf" srcId="{0C6B82D9-C737-449F-9668-9B144F8E77BD}" destId="{FBEC533E-3EDB-4B1D-9D88-AA8ACB8329CF}" srcOrd="0" destOrd="1" presId="urn:microsoft.com/office/officeart/2005/8/layout/hList6"/>
    <dgm:cxn modelId="{14C4EC89-01F8-46F0-AF20-99641C3445F1}" type="presOf" srcId="{8C398309-B1FF-430F-A6C0-124981C6E956}" destId="{FBEC533E-3EDB-4B1D-9D88-AA8ACB8329CF}" srcOrd="0" destOrd="2" presId="urn:microsoft.com/office/officeart/2005/8/layout/hList6"/>
    <dgm:cxn modelId="{3789C8CA-F237-49C7-B06D-88B3F4E06A99}" type="presParOf" srcId="{2AF0A6F8-1305-4832-8DE7-184110E4CB3C}" destId="{84830107-8133-46A2-8B1B-3696981EE59A}" srcOrd="0" destOrd="0" presId="urn:microsoft.com/office/officeart/2005/8/layout/hList6"/>
    <dgm:cxn modelId="{792D315B-2EC3-42F2-97AC-8809B80F54E7}" type="presParOf" srcId="{2AF0A6F8-1305-4832-8DE7-184110E4CB3C}" destId="{533D478C-8C4C-4535-8836-00A1B8C815D7}" srcOrd="1" destOrd="0" presId="urn:microsoft.com/office/officeart/2005/8/layout/hList6"/>
    <dgm:cxn modelId="{63CD7C24-C612-43E3-AEC5-3C2B48E3DA20}" type="presParOf" srcId="{2AF0A6F8-1305-4832-8DE7-184110E4CB3C}" destId="{FBEC533E-3EDB-4B1D-9D88-AA8ACB8329CF}" srcOrd="2" destOrd="0" presId="urn:microsoft.com/office/officeart/2005/8/layout/hList6"/>
    <dgm:cxn modelId="{9A19CCAD-932D-4CEC-B794-0B9727805468}" type="presParOf" srcId="{2AF0A6F8-1305-4832-8DE7-184110E4CB3C}" destId="{6E6D599B-8839-4D51-AD07-5B722324F182}" srcOrd="3" destOrd="0" presId="urn:microsoft.com/office/officeart/2005/8/layout/hList6"/>
    <dgm:cxn modelId="{37DC1492-DE63-4E8F-99FD-85AD41CE0327}" type="presParOf" srcId="{2AF0A6F8-1305-4832-8DE7-184110E4CB3C}" destId="{36111D63-81F1-4B39-9356-FC5C89825F16}" srcOrd="4" destOrd="0" presId="urn:microsoft.com/office/officeart/2005/8/layout/hList6"/>
    <dgm:cxn modelId="{E0E82EC7-F2AB-47BB-B92D-699C70770733}" type="presParOf" srcId="{2AF0A6F8-1305-4832-8DE7-184110E4CB3C}" destId="{43FDDECE-1669-4651-8097-9AFC68D59F9D}" srcOrd="5" destOrd="0" presId="urn:microsoft.com/office/officeart/2005/8/layout/hList6"/>
    <dgm:cxn modelId="{59E9A352-7DEE-490D-93DC-74B178DBAAB2}" type="presParOf" srcId="{2AF0A6F8-1305-4832-8DE7-184110E4CB3C}" destId="{E0A1D3B6-855E-4159-B69B-486FD55828C4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8CB32796-3FC6-42D3-B55D-75670EF295D6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4CA2D2A-DBE3-4F11-9993-CD1137A25785}">
      <dgm:prSet phldrT="[Текст]"/>
      <dgm:spPr/>
      <dgm:t>
        <a:bodyPr/>
        <a:lstStyle/>
        <a:p>
          <a:r>
            <a:rPr lang="uk-UA" dirty="0" smtClean="0"/>
            <a:t>Пізнання себе</a:t>
          </a:r>
          <a:endParaRPr lang="ru-RU" dirty="0"/>
        </a:p>
      </dgm:t>
    </dgm:pt>
    <dgm:pt modelId="{D559A49A-BEA5-42BB-A950-2F6343489D44}" type="parTrans" cxnId="{C1EC104E-0953-412A-AC0B-A89AB17FEB1A}">
      <dgm:prSet/>
      <dgm:spPr/>
      <dgm:t>
        <a:bodyPr/>
        <a:lstStyle/>
        <a:p>
          <a:endParaRPr lang="ru-RU"/>
        </a:p>
      </dgm:t>
    </dgm:pt>
    <dgm:pt modelId="{4442A68D-D6DF-4A98-8368-F40001616561}" type="sibTrans" cxnId="{C1EC104E-0953-412A-AC0B-A89AB17FEB1A}">
      <dgm:prSet/>
      <dgm:spPr/>
      <dgm:t>
        <a:bodyPr/>
        <a:lstStyle/>
        <a:p>
          <a:endParaRPr lang="ru-RU"/>
        </a:p>
      </dgm:t>
    </dgm:pt>
    <dgm:pt modelId="{A2BBC276-5E95-4331-A3E5-B8CA3BEFE934}">
      <dgm:prSet phldrT="[Текст]"/>
      <dgm:spPr/>
      <dgm:t>
        <a:bodyPr/>
        <a:lstStyle/>
        <a:p>
          <a:r>
            <a:rPr lang="uk-UA" dirty="0" smtClean="0"/>
            <a:t>Чому піклування про власне життя є відповідальною справою кожного?</a:t>
          </a:r>
          <a:endParaRPr lang="ru-RU" dirty="0"/>
        </a:p>
      </dgm:t>
    </dgm:pt>
    <dgm:pt modelId="{A63B1C70-9D76-47C9-9A37-C0F05D04B681}" type="parTrans" cxnId="{F6ED654E-8E4C-45DC-BDF6-C28734C581F1}">
      <dgm:prSet/>
      <dgm:spPr/>
      <dgm:t>
        <a:bodyPr/>
        <a:lstStyle/>
        <a:p>
          <a:endParaRPr lang="ru-RU"/>
        </a:p>
      </dgm:t>
    </dgm:pt>
    <dgm:pt modelId="{23169EA6-B0CE-4A84-925A-8A8D7A0B1003}" type="sibTrans" cxnId="{F6ED654E-8E4C-45DC-BDF6-C28734C581F1}">
      <dgm:prSet/>
      <dgm:spPr/>
      <dgm:t>
        <a:bodyPr/>
        <a:lstStyle/>
        <a:p>
          <a:endParaRPr lang="ru-RU"/>
        </a:p>
      </dgm:t>
    </dgm:pt>
    <dgm:pt modelId="{0C6B82D9-C737-449F-9668-9B144F8E77BD}">
      <dgm:prSet phldrT="[Текст]"/>
      <dgm:spPr/>
      <dgm:t>
        <a:bodyPr/>
        <a:lstStyle/>
        <a:p>
          <a:r>
            <a:rPr lang="uk-UA" dirty="0" smtClean="0"/>
            <a:t>Що мені допомагає, а що заважає у налагодженні контактів з іншими?</a:t>
          </a:r>
          <a:endParaRPr lang="ru-RU" dirty="0"/>
        </a:p>
      </dgm:t>
    </dgm:pt>
    <dgm:pt modelId="{1F6A271C-BD16-432C-A0CE-8DEBA5D1C24B}" type="parTrans" cxnId="{ABF66E35-FD89-4EE1-996D-46CB00E21B52}">
      <dgm:prSet/>
      <dgm:spPr/>
      <dgm:t>
        <a:bodyPr/>
        <a:lstStyle/>
        <a:p>
          <a:endParaRPr lang="ru-RU"/>
        </a:p>
      </dgm:t>
    </dgm:pt>
    <dgm:pt modelId="{F7E07FBB-C259-4154-96D2-1B6798E7A07B}" type="sibTrans" cxnId="{ABF66E35-FD89-4EE1-996D-46CB00E21B52}">
      <dgm:prSet/>
      <dgm:spPr/>
      <dgm:t>
        <a:bodyPr/>
        <a:lstStyle/>
        <a:p>
          <a:endParaRPr lang="ru-RU"/>
        </a:p>
      </dgm:t>
    </dgm:pt>
    <dgm:pt modelId="{D4C6C91F-3B9A-48C9-A99F-20C9A1105C1C}">
      <dgm:prSet phldrT="[Текст]"/>
      <dgm:spPr/>
      <dgm:t>
        <a:bodyPr/>
        <a:lstStyle/>
        <a:p>
          <a:r>
            <a:rPr lang="uk-UA" dirty="0" smtClean="0"/>
            <a:t>Чому господарювати у природі людина має відповідально?</a:t>
          </a:r>
          <a:endParaRPr lang="ru-RU" dirty="0"/>
        </a:p>
      </dgm:t>
    </dgm:pt>
    <dgm:pt modelId="{4E717FAB-019B-4886-977E-C8E8A4245400}" type="parTrans" cxnId="{E5045948-E2FB-46FC-974D-20CE18DBBBC9}">
      <dgm:prSet/>
      <dgm:spPr/>
      <dgm:t>
        <a:bodyPr/>
        <a:lstStyle/>
        <a:p>
          <a:endParaRPr lang="ru-RU"/>
        </a:p>
      </dgm:t>
    </dgm:pt>
    <dgm:pt modelId="{6DBD2E54-2B79-4933-AA88-42B15143F766}" type="sibTrans" cxnId="{E5045948-E2FB-46FC-974D-20CE18DBBBC9}">
      <dgm:prSet/>
      <dgm:spPr/>
      <dgm:t>
        <a:bodyPr/>
        <a:lstStyle/>
        <a:p>
          <a:endParaRPr lang="ru-RU"/>
        </a:p>
      </dgm:t>
    </dgm:pt>
    <dgm:pt modelId="{D89E11B7-7514-46ED-8F7A-B2D123CEAD11}">
      <dgm:prSet phldrT="[Текст]"/>
      <dgm:spPr/>
      <dgm:t>
        <a:bodyPr/>
        <a:lstStyle/>
        <a:p>
          <a:r>
            <a:rPr lang="uk-UA" dirty="0" smtClean="0"/>
            <a:t>Пізнання природи</a:t>
          </a:r>
          <a:endParaRPr lang="ru-RU" dirty="0"/>
        </a:p>
      </dgm:t>
    </dgm:pt>
    <dgm:pt modelId="{71B47C24-55E3-40A5-91F9-4D619D74DF4B}" type="parTrans" cxnId="{FA62D281-52DC-4EC0-83D2-DEC409039916}">
      <dgm:prSet/>
      <dgm:spPr/>
      <dgm:t>
        <a:bodyPr/>
        <a:lstStyle/>
        <a:p>
          <a:endParaRPr lang="ru-RU"/>
        </a:p>
      </dgm:t>
    </dgm:pt>
    <dgm:pt modelId="{B39755ED-96BB-4D3A-9D80-A55D31FBF393}" type="sibTrans" cxnId="{FA62D281-52DC-4EC0-83D2-DEC409039916}">
      <dgm:prSet/>
      <dgm:spPr/>
      <dgm:t>
        <a:bodyPr/>
        <a:lstStyle/>
        <a:p>
          <a:endParaRPr lang="ru-RU"/>
        </a:p>
      </dgm:t>
    </dgm:pt>
    <dgm:pt modelId="{B86E7F05-7769-4637-9BA1-A6803F85D652}">
      <dgm:prSet phldrT="[Текст]"/>
      <dgm:spPr/>
      <dgm:t>
        <a:bodyPr/>
        <a:lstStyle/>
        <a:p>
          <a:r>
            <a:rPr lang="uk-UA" dirty="0" smtClean="0"/>
            <a:t>Виведення нового</a:t>
          </a:r>
          <a:endParaRPr lang="ru-RU" dirty="0"/>
        </a:p>
      </dgm:t>
    </dgm:pt>
    <dgm:pt modelId="{D3C40D0A-518A-488B-8AD6-E3000771019E}" type="parTrans" cxnId="{5915FD79-DD08-4C7A-9E37-96CB8B2D340B}">
      <dgm:prSet/>
      <dgm:spPr/>
      <dgm:t>
        <a:bodyPr/>
        <a:lstStyle/>
        <a:p>
          <a:endParaRPr lang="ru-RU"/>
        </a:p>
      </dgm:t>
    </dgm:pt>
    <dgm:pt modelId="{A2AAAD9F-7443-4E6E-9B02-290F4EE88B2E}" type="sibTrans" cxnId="{5915FD79-DD08-4C7A-9E37-96CB8B2D340B}">
      <dgm:prSet/>
      <dgm:spPr/>
      <dgm:t>
        <a:bodyPr/>
        <a:lstStyle/>
        <a:p>
          <a:endParaRPr lang="ru-RU"/>
        </a:p>
      </dgm:t>
    </dgm:pt>
    <dgm:pt modelId="{C28086DB-54C2-411C-8C08-552BEF577FC7}">
      <dgm:prSet phldrT="[Текст]"/>
      <dgm:spPr/>
      <dgm:t>
        <a:bodyPr/>
        <a:lstStyle/>
        <a:p>
          <a:r>
            <a:rPr lang="uk-UA" dirty="0" smtClean="0"/>
            <a:t>Як я можу вплинути на своє майбутнє? (планування тем)</a:t>
          </a:r>
          <a:endParaRPr lang="ru-RU" dirty="0"/>
        </a:p>
      </dgm:t>
    </dgm:pt>
    <dgm:pt modelId="{068BA82A-05AC-4457-976D-1FB296D8ED3B}" type="parTrans" cxnId="{F32DEA86-6CF3-4025-994E-6891188FC1DA}">
      <dgm:prSet/>
      <dgm:spPr/>
      <dgm:t>
        <a:bodyPr/>
        <a:lstStyle/>
        <a:p>
          <a:endParaRPr lang="ru-RU"/>
        </a:p>
      </dgm:t>
    </dgm:pt>
    <dgm:pt modelId="{67430C30-B296-4F9A-B13C-767C65232A10}" type="sibTrans" cxnId="{F32DEA86-6CF3-4025-994E-6891188FC1DA}">
      <dgm:prSet/>
      <dgm:spPr/>
      <dgm:t>
        <a:bodyPr/>
        <a:lstStyle/>
        <a:p>
          <a:endParaRPr lang="ru-RU"/>
        </a:p>
      </dgm:t>
    </dgm:pt>
    <dgm:pt modelId="{03FDA321-B02C-4E18-897A-5913F0630F28}">
      <dgm:prSet phldrT="[Текст]"/>
      <dgm:spPr/>
      <dgm:t>
        <a:bodyPr/>
        <a:lstStyle/>
        <a:p>
          <a:r>
            <a:rPr lang="uk-UA" dirty="0" smtClean="0"/>
            <a:t>Пізнання соціуму</a:t>
          </a:r>
          <a:endParaRPr lang="ru-RU" dirty="0"/>
        </a:p>
      </dgm:t>
    </dgm:pt>
    <dgm:pt modelId="{2C47BEB3-F423-4986-B28F-58C41F5A23A4}" type="sibTrans" cxnId="{E7FE7232-71B7-42EB-9466-F03F977EB788}">
      <dgm:prSet/>
      <dgm:spPr/>
      <dgm:t>
        <a:bodyPr/>
        <a:lstStyle/>
        <a:p>
          <a:endParaRPr lang="ru-RU"/>
        </a:p>
      </dgm:t>
    </dgm:pt>
    <dgm:pt modelId="{BDCE22E7-DABE-4281-9EF3-AFF86819BC8C}" type="parTrans" cxnId="{E7FE7232-71B7-42EB-9466-F03F977EB788}">
      <dgm:prSet/>
      <dgm:spPr/>
      <dgm:t>
        <a:bodyPr/>
        <a:lstStyle/>
        <a:p>
          <a:endParaRPr lang="ru-RU"/>
        </a:p>
      </dgm:t>
    </dgm:pt>
    <dgm:pt modelId="{CFF45C92-4012-40F5-90E3-7DE0AA181E2B}">
      <dgm:prSet phldrT="[Текст]"/>
      <dgm:spPr/>
      <dgm:t>
        <a:bodyPr/>
        <a:lstStyle/>
        <a:p>
          <a:endParaRPr lang="ru-RU" dirty="0"/>
        </a:p>
      </dgm:t>
    </dgm:pt>
    <dgm:pt modelId="{F7016E70-7BF4-4669-B69E-2CC6129CA91B}" type="parTrans" cxnId="{F6B1ACD3-C0D8-48FF-ADAD-5960ABDC9F34}">
      <dgm:prSet/>
      <dgm:spPr/>
    </dgm:pt>
    <dgm:pt modelId="{0D2C0DF5-DDA6-493C-918D-10C9484DD9CA}" type="sibTrans" cxnId="{F6B1ACD3-C0D8-48FF-ADAD-5960ABDC9F34}">
      <dgm:prSet/>
      <dgm:spPr/>
    </dgm:pt>
    <dgm:pt modelId="{367BAE75-E5C4-4F3C-9DAC-A04B2D4E0555}">
      <dgm:prSet phldrT="[Текст]"/>
      <dgm:spPr/>
      <dgm:t>
        <a:bodyPr/>
        <a:lstStyle/>
        <a:p>
          <a:r>
            <a:rPr lang="uk-UA" dirty="0" smtClean="0"/>
            <a:t>Чи може від однієї людини залежати зміни у суспільстві, природі?</a:t>
          </a:r>
          <a:endParaRPr lang="ru-RU" dirty="0"/>
        </a:p>
      </dgm:t>
    </dgm:pt>
    <dgm:pt modelId="{C5C90BF3-69F7-4844-9E28-606068274583}" type="parTrans" cxnId="{EEA8C689-9D5B-4FAF-8D27-5B6CC7CDDEEA}">
      <dgm:prSet/>
      <dgm:spPr/>
    </dgm:pt>
    <dgm:pt modelId="{C2A5CE81-7A86-4CFE-A502-282B275E3469}" type="sibTrans" cxnId="{EEA8C689-9D5B-4FAF-8D27-5B6CC7CDDEEA}">
      <dgm:prSet/>
      <dgm:spPr/>
    </dgm:pt>
    <dgm:pt modelId="{D8566C6F-E476-4956-A55B-722CA4E41A8B}">
      <dgm:prSet phldrT="[Текст]"/>
      <dgm:spPr/>
      <dgm:t>
        <a:bodyPr/>
        <a:lstStyle/>
        <a:p>
          <a:r>
            <a:rPr lang="uk-UA" dirty="0" smtClean="0"/>
            <a:t>Як зміни у природі можуть вплинути на мої плани?</a:t>
          </a:r>
          <a:endParaRPr lang="ru-RU" dirty="0"/>
        </a:p>
      </dgm:t>
    </dgm:pt>
    <dgm:pt modelId="{B8AA8010-1579-4179-9594-E36190D254E4}" type="parTrans" cxnId="{738DC48B-C594-4720-B566-EB74B651D12D}">
      <dgm:prSet/>
      <dgm:spPr/>
    </dgm:pt>
    <dgm:pt modelId="{F779B9A8-76A2-46AF-B31B-E2B6A7D2A404}" type="sibTrans" cxnId="{738DC48B-C594-4720-B566-EB74B651D12D}">
      <dgm:prSet/>
      <dgm:spPr/>
    </dgm:pt>
    <dgm:pt modelId="{2AF0A6F8-1305-4832-8DE7-184110E4CB3C}" type="pres">
      <dgm:prSet presAssocID="{8CB32796-3FC6-42D3-B55D-75670EF295D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830107-8133-46A2-8B1B-3696981EE59A}" type="pres">
      <dgm:prSet presAssocID="{A4CA2D2A-DBE3-4F11-9993-CD1137A2578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3D478C-8C4C-4535-8836-00A1B8C815D7}" type="pres">
      <dgm:prSet presAssocID="{4442A68D-D6DF-4A98-8368-F40001616561}" presName="sibTrans" presStyleCnt="0"/>
      <dgm:spPr/>
    </dgm:pt>
    <dgm:pt modelId="{FBEC533E-3EDB-4B1D-9D88-AA8ACB8329CF}" type="pres">
      <dgm:prSet presAssocID="{03FDA321-B02C-4E18-897A-5913F0630F2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6D599B-8839-4D51-AD07-5B722324F182}" type="pres">
      <dgm:prSet presAssocID="{2C47BEB3-F423-4986-B28F-58C41F5A23A4}" presName="sibTrans" presStyleCnt="0"/>
      <dgm:spPr/>
    </dgm:pt>
    <dgm:pt modelId="{36111D63-81F1-4B39-9356-FC5C89825F16}" type="pres">
      <dgm:prSet presAssocID="{D89E11B7-7514-46ED-8F7A-B2D123CEAD1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FDDECE-1669-4651-8097-9AFC68D59F9D}" type="pres">
      <dgm:prSet presAssocID="{B39755ED-96BB-4D3A-9D80-A55D31FBF393}" presName="sibTrans" presStyleCnt="0"/>
      <dgm:spPr/>
    </dgm:pt>
    <dgm:pt modelId="{E0A1D3B6-855E-4159-B69B-486FD55828C4}" type="pres">
      <dgm:prSet presAssocID="{B86E7F05-7769-4637-9BA1-A6803F85D65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6E14EB-61FE-4431-9C0B-FA9D17CA83A3}" type="presOf" srcId="{A2BBC276-5E95-4331-A3E5-B8CA3BEFE934}" destId="{84830107-8133-46A2-8B1B-3696981EE59A}" srcOrd="0" destOrd="1" presId="urn:microsoft.com/office/officeart/2005/8/layout/hList6"/>
    <dgm:cxn modelId="{A0E485D1-E14C-4910-9FC9-8D93E48FA668}" type="presOf" srcId="{D89E11B7-7514-46ED-8F7A-B2D123CEAD11}" destId="{36111D63-81F1-4B39-9356-FC5C89825F16}" srcOrd="0" destOrd="0" presId="urn:microsoft.com/office/officeart/2005/8/layout/hList6"/>
    <dgm:cxn modelId="{C1EC104E-0953-412A-AC0B-A89AB17FEB1A}" srcId="{8CB32796-3FC6-42D3-B55D-75670EF295D6}" destId="{A4CA2D2A-DBE3-4F11-9993-CD1137A25785}" srcOrd="0" destOrd="0" parTransId="{D559A49A-BEA5-42BB-A950-2F6343489D44}" sibTransId="{4442A68D-D6DF-4A98-8368-F40001616561}"/>
    <dgm:cxn modelId="{73D33B46-85CD-4660-ABC9-67CCCE5DFD2A}" type="presOf" srcId="{03FDA321-B02C-4E18-897A-5913F0630F28}" destId="{FBEC533E-3EDB-4B1D-9D88-AA8ACB8329CF}" srcOrd="0" destOrd="0" presId="urn:microsoft.com/office/officeart/2005/8/layout/hList6"/>
    <dgm:cxn modelId="{ABF66E35-FD89-4EE1-996D-46CB00E21B52}" srcId="{03FDA321-B02C-4E18-897A-5913F0630F28}" destId="{0C6B82D9-C737-449F-9668-9B144F8E77BD}" srcOrd="0" destOrd="0" parTransId="{1F6A271C-BD16-432C-A0CE-8DEBA5D1C24B}" sibTransId="{F7E07FBB-C259-4154-96D2-1B6798E7A07B}"/>
    <dgm:cxn modelId="{7FFD4393-F25E-4CD0-93A0-B7C0C9BC25D8}" type="presOf" srcId="{A4CA2D2A-DBE3-4F11-9993-CD1137A25785}" destId="{84830107-8133-46A2-8B1B-3696981EE59A}" srcOrd="0" destOrd="0" presId="urn:microsoft.com/office/officeart/2005/8/layout/hList6"/>
    <dgm:cxn modelId="{F32DEA86-6CF3-4025-994E-6891188FC1DA}" srcId="{B86E7F05-7769-4637-9BA1-A6803F85D652}" destId="{C28086DB-54C2-411C-8C08-552BEF577FC7}" srcOrd="0" destOrd="0" parTransId="{068BA82A-05AC-4457-976D-1FB296D8ED3B}" sibTransId="{67430C30-B296-4F9A-B13C-767C65232A10}"/>
    <dgm:cxn modelId="{6AC47C6A-C95A-4015-99C8-4AD905ACBD5F}" type="presOf" srcId="{B86E7F05-7769-4637-9BA1-A6803F85D652}" destId="{E0A1D3B6-855E-4159-B69B-486FD55828C4}" srcOrd="0" destOrd="0" presId="urn:microsoft.com/office/officeart/2005/8/layout/hList6"/>
    <dgm:cxn modelId="{91583ACB-0F85-4F6A-817F-D074F460D2CD}" type="presOf" srcId="{367BAE75-E5C4-4F3C-9DAC-A04B2D4E0555}" destId="{36111D63-81F1-4B39-9356-FC5C89825F16}" srcOrd="0" destOrd="2" presId="urn:microsoft.com/office/officeart/2005/8/layout/hList6"/>
    <dgm:cxn modelId="{E5045948-E2FB-46FC-974D-20CE18DBBBC9}" srcId="{D89E11B7-7514-46ED-8F7A-B2D123CEAD11}" destId="{D4C6C91F-3B9A-48C9-A99F-20C9A1105C1C}" srcOrd="0" destOrd="0" parTransId="{4E717FAB-019B-4886-977E-C8E8A4245400}" sibTransId="{6DBD2E54-2B79-4933-AA88-42B15143F766}"/>
    <dgm:cxn modelId="{EEA8C689-9D5B-4FAF-8D27-5B6CC7CDDEEA}" srcId="{D89E11B7-7514-46ED-8F7A-B2D123CEAD11}" destId="{367BAE75-E5C4-4F3C-9DAC-A04B2D4E0555}" srcOrd="1" destOrd="0" parTransId="{C5C90BF3-69F7-4844-9E28-606068274583}" sibTransId="{C2A5CE81-7A86-4CFE-A502-282B275E3469}"/>
    <dgm:cxn modelId="{D4DEDBE6-38FB-42E5-8A17-A2E4CC72A88A}" type="presOf" srcId="{CFF45C92-4012-40F5-90E3-7DE0AA181E2B}" destId="{84830107-8133-46A2-8B1B-3696981EE59A}" srcOrd="0" destOrd="2" presId="urn:microsoft.com/office/officeart/2005/8/layout/hList6"/>
    <dgm:cxn modelId="{F6ED654E-8E4C-45DC-BDF6-C28734C581F1}" srcId="{A4CA2D2A-DBE3-4F11-9993-CD1137A25785}" destId="{A2BBC276-5E95-4331-A3E5-B8CA3BEFE934}" srcOrd="0" destOrd="0" parTransId="{A63B1C70-9D76-47C9-9A37-C0F05D04B681}" sibTransId="{23169EA6-B0CE-4A84-925A-8A8D7A0B1003}"/>
    <dgm:cxn modelId="{5915FD79-DD08-4C7A-9E37-96CB8B2D340B}" srcId="{8CB32796-3FC6-42D3-B55D-75670EF295D6}" destId="{B86E7F05-7769-4637-9BA1-A6803F85D652}" srcOrd="3" destOrd="0" parTransId="{D3C40D0A-518A-488B-8AD6-E3000771019E}" sibTransId="{A2AAAD9F-7443-4E6E-9B02-290F4EE88B2E}"/>
    <dgm:cxn modelId="{621FB286-BDB8-491A-A9F0-ACF404E719D4}" type="presOf" srcId="{D4C6C91F-3B9A-48C9-A99F-20C9A1105C1C}" destId="{36111D63-81F1-4B39-9356-FC5C89825F16}" srcOrd="0" destOrd="1" presId="urn:microsoft.com/office/officeart/2005/8/layout/hList6"/>
    <dgm:cxn modelId="{E7FE7232-71B7-42EB-9466-F03F977EB788}" srcId="{8CB32796-3FC6-42D3-B55D-75670EF295D6}" destId="{03FDA321-B02C-4E18-897A-5913F0630F28}" srcOrd="1" destOrd="0" parTransId="{BDCE22E7-DABE-4281-9EF3-AFF86819BC8C}" sibTransId="{2C47BEB3-F423-4986-B28F-58C41F5A23A4}"/>
    <dgm:cxn modelId="{47F0563D-7887-4446-A467-B203057A0C59}" type="presOf" srcId="{8CB32796-3FC6-42D3-B55D-75670EF295D6}" destId="{2AF0A6F8-1305-4832-8DE7-184110E4CB3C}" srcOrd="0" destOrd="0" presId="urn:microsoft.com/office/officeart/2005/8/layout/hList6"/>
    <dgm:cxn modelId="{F6B1ACD3-C0D8-48FF-ADAD-5960ABDC9F34}" srcId="{A4CA2D2A-DBE3-4F11-9993-CD1137A25785}" destId="{CFF45C92-4012-40F5-90E3-7DE0AA181E2B}" srcOrd="1" destOrd="0" parTransId="{F7016E70-7BF4-4669-B69E-2CC6129CA91B}" sibTransId="{0D2C0DF5-DDA6-493C-918D-10C9484DD9CA}"/>
    <dgm:cxn modelId="{AB4A90E2-5A4B-4FB4-8CC6-40D1D8940A6A}" type="presOf" srcId="{D8566C6F-E476-4956-A55B-722CA4E41A8B}" destId="{36111D63-81F1-4B39-9356-FC5C89825F16}" srcOrd="0" destOrd="3" presId="urn:microsoft.com/office/officeart/2005/8/layout/hList6"/>
    <dgm:cxn modelId="{9D3410CF-4379-4293-93B5-F2C24B365E86}" type="presOf" srcId="{C28086DB-54C2-411C-8C08-552BEF577FC7}" destId="{E0A1D3B6-855E-4159-B69B-486FD55828C4}" srcOrd="0" destOrd="1" presId="urn:microsoft.com/office/officeart/2005/8/layout/hList6"/>
    <dgm:cxn modelId="{D578A7AB-4C4A-4DA3-BC5A-5FE932C612BF}" type="presOf" srcId="{0C6B82D9-C737-449F-9668-9B144F8E77BD}" destId="{FBEC533E-3EDB-4B1D-9D88-AA8ACB8329CF}" srcOrd="0" destOrd="1" presId="urn:microsoft.com/office/officeart/2005/8/layout/hList6"/>
    <dgm:cxn modelId="{FA62D281-52DC-4EC0-83D2-DEC409039916}" srcId="{8CB32796-3FC6-42D3-B55D-75670EF295D6}" destId="{D89E11B7-7514-46ED-8F7A-B2D123CEAD11}" srcOrd="2" destOrd="0" parTransId="{71B47C24-55E3-40A5-91F9-4D619D74DF4B}" sibTransId="{B39755ED-96BB-4D3A-9D80-A55D31FBF393}"/>
    <dgm:cxn modelId="{738DC48B-C594-4720-B566-EB74B651D12D}" srcId="{D89E11B7-7514-46ED-8F7A-B2D123CEAD11}" destId="{D8566C6F-E476-4956-A55B-722CA4E41A8B}" srcOrd="2" destOrd="0" parTransId="{B8AA8010-1579-4179-9594-E36190D254E4}" sibTransId="{F779B9A8-76A2-46AF-B31B-E2B6A7D2A404}"/>
    <dgm:cxn modelId="{23622F72-C2B5-448D-AA93-6A86DCAE1259}" type="presParOf" srcId="{2AF0A6F8-1305-4832-8DE7-184110E4CB3C}" destId="{84830107-8133-46A2-8B1B-3696981EE59A}" srcOrd="0" destOrd="0" presId="urn:microsoft.com/office/officeart/2005/8/layout/hList6"/>
    <dgm:cxn modelId="{2CF55B87-9A5A-4816-BD28-A529A2A8418E}" type="presParOf" srcId="{2AF0A6F8-1305-4832-8DE7-184110E4CB3C}" destId="{533D478C-8C4C-4535-8836-00A1B8C815D7}" srcOrd="1" destOrd="0" presId="urn:microsoft.com/office/officeart/2005/8/layout/hList6"/>
    <dgm:cxn modelId="{0ACD0183-A530-4C41-B921-2F46B7F659E0}" type="presParOf" srcId="{2AF0A6F8-1305-4832-8DE7-184110E4CB3C}" destId="{FBEC533E-3EDB-4B1D-9D88-AA8ACB8329CF}" srcOrd="2" destOrd="0" presId="urn:microsoft.com/office/officeart/2005/8/layout/hList6"/>
    <dgm:cxn modelId="{5D059CC9-54D1-4F15-8CDD-5185BF95BCF6}" type="presParOf" srcId="{2AF0A6F8-1305-4832-8DE7-184110E4CB3C}" destId="{6E6D599B-8839-4D51-AD07-5B722324F182}" srcOrd="3" destOrd="0" presId="urn:microsoft.com/office/officeart/2005/8/layout/hList6"/>
    <dgm:cxn modelId="{BB80DCE6-01E8-43AA-9B6E-74B6EF204257}" type="presParOf" srcId="{2AF0A6F8-1305-4832-8DE7-184110E4CB3C}" destId="{36111D63-81F1-4B39-9356-FC5C89825F16}" srcOrd="4" destOrd="0" presId="urn:microsoft.com/office/officeart/2005/8/layout/hList6"/>
    <dgm:cxn modelId="{ED93F26F-63F5-4343-8676-361BBDD830E6}" type="presParOf" srcId="{2AF0A6F8-1305-4832-8DE7-184110E4CB3C}" destId="{43FDDECE-1669-4651-8097-9AFC68D59F9D}" srcOrd="5" destOrd="0" presId="urn:microsoft.com/office/officeart/2005/8/layout/hList6"/>
    <dgm:cxn modelId="{FEB70989-0FEC-4658-B0B4-A739E6D95C76}" type="presParOf" srcId="{2AF0A6F8-1305-4832-8DE7-184110E4CB3C}" destId="{E0A1D3B6-855E-4159-B69B-486FD55828C4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DD219E5-B328-4105-9B21-C185F8A4B423}" type="doc">
      <dgm:prSet loTypeId="urn:microsoft.com/office/officeart/2005/8/layout/arrow2" loCatId="process" qsTypeId="urn:microsoft.com/office/officeart/2005/8/quickstyle/simple1" qsCatId="simple" csTypeId="urn:microsoft.com/office/officeart/2005/8/colors/colorful2" csCatId="colorful" phldr="1"/>
      <dgm:spPr/>
    </dgm:pt>
    <dgm:pt modelId="{D9CE816C-9B4E-4975-868B-43C6827A7DDC}">
      <dgm:prSet phldrT="[Текст]"/>
      <dgm:spPr/>
      <dgm:t>
        <a:bodyPr/>
        <a:lstStyle/>
        <a:p>
          <a:r>
            <a:rPr lang="uk-UA" dirty="0" smtClean="0"/>
            <a:t>Кейс (ситуація)</a:t>
          </a:r>
          <a:endParaRPr lang="ru-RU" dirty="0"/>
        </a:p>
      </dgm:t>
    </dgm:pt>
    <dgm:pt modelId="{CDECDB8E-7EA6-46D7-B370-57456FB8C735}" type="parTrans" cxnId="{4D5285EF-C329-440C-B353-2DCC49328F95}">
      <dgm:prSet/>
      <dgm:spPr/>
      <dgm:t>
        <a:bodyPr/>
        <a:lstStyle/>
        <a:p>
          <a:endParaRPr lang="ru-RU"/>
        </a:p>
      </dgm:t>
    </dgm:pt>
    <dgm:pt modelId="{B1E35A40-7F4B-441E-BE1F-2F6875B45482}" type="sibTrans" cxnId="{4D5285EF-C329-440C-B353-2DCC49328F95}">
      <dgm:prSet/>
      <dgm:spPr/>
      <dgm:t>
        <a:bodyPr/>
        <a:lstStyle/>
        <a:p>
          <a:endParaRPr lang="ru-RU"/>
        </a:p>
      </dgm:t>
    </dgm:pt>
    <dgm:pt modelId="{3A3DB17B-DE01-45C4-989F-31D6C7C215C1}">
      <dgm:prSet phldrT="[Текст]"/>
      <dgm:spPr/>
      <dgm:t>
        <a:bodyPr/>
        <a:lstStyle/>
        <a:p>
          <a:r>
            <a:rPr lang="uk-UA" dirty="0" smtClean="0"/>
            <a:t>Серія завдань</a:t>
          </a:r>
          <a:endParaRPr lang="ru-RU" dirty="0"/>
        </a:p>
      </dgm:t>
    </dgm:pt>
    <dgm:pt modelId="{15005402-B355-4EA0-BBA7-E2439D439701}" type="parTrans" cxnId="{AC786A2B-F53F-45BF-9E11-732336C0488C}">
      <dgm:prSet/>
      <dgm:spPr/>
      <dgm:t>
        <a:bodyPr/>
        <a:lstStyle/>
        <a:p>
          <a:endParaRPr lang="ru-RU"/>
        </a:p>
      </dgm:t>
    </dgm:pt>
    <dgm:pt modelId="{0BC09CF7-D410-4306-B6A4-FDCF44FCF497}" type="sibTrans" cxnId="{AC786A2B-F53F-45BF-9E11-732336C0488C}">
      <dgm:prSet/>
      <dgm:spPr/>
      <dgm:t>
        <a:bodyPr/>
        <a:lstStyle/>
        <a:p>
          <a:endParaRPr lang="ru-RU"/>
        </a:p>
      </dgm:t>
    </dgm:pt>
    <dgm:pt modelId="{964CAA4B-98CF-443F-B961-EB814BA52D40}">
      <dgm:prSet phldrT="[Текст]"/>
      <dgm:spPr/>
      <dgm:t>
        <a:bodyPr/>
        <a:lstStyle/>
        <a:p>
          <a:r>
            <a:rPr lang="uk-UA" dirty="0" smtClean="0"/>
            <a:t>Оцінювання та </a:t>
          </a:r>
          <a:r>
            <a:rPr lang="uk-UA" dirty="0" err="1" smtClean="0"/>
            <a:t>інтерпритація</a:t>
          </a:r>
          <a:r>
            <a:rPr lang="uk-UA" dirty="0" smtClean="0"/>
            <a:t> результатів</a:t>
          </a:r>
          <a:endParaRPr lang="ru-RU" dirty="0"/>
        </a:p>
      </dgm:t>
    </dgm:pt>
    <dgm:pt modelId="{FBD0CD9A-4232-48D7-8923-05DDC212040B}" type="parTrans" cxnId="{5A696F71-F33F-4FE7-9CEB-6CFC6EB4C79E}">
      <dgm:prSet/>
      <dgm:spPr/>
      <dgm:t>
        <a:bodyPr/>
        <a:lstStyle/>
        <a:p>
          <a:endParaRPr lang="ru-RU"/>
        </a:p>
      </dgm:t>
    </dgm:pt>
    <dgm:pt modelId="{ED7D50E6-18D7-4AD9-88CB-B934919FFB28}" type="sibTrans" cxnId="{5A696F71-F33F-4FE7-9CEB-6CFC6EB4C79E}">
      <dgm:prSet/>
      <dgm:spPr/>
      <dgm:t>
        <a:bodyPr/>
        <a:lstStyle/>
        <a:p>
          <a:endParaRPr lang="ru-RU"/>
        </a:p>
      </dgm:t>
    </dgm:pt>
    <dgm:pt modelId="{18A46E3F-5BD8-4E0A-ADF2-35F42857E4BF}">
      <dgm:prSet phldrT="[Текст]"/>
      <dgm:spPr/>
      <dgm:t>
        <a:bodyPr/>
        <a:lstStyle/>
        <a:p>
          <a:r>
            <a:rPr lang="uk-UA" dirty="0" smtClean="0"/>
            <a:t>Фіксація у </a:t>
          </a:r>
          <a:r>
            <a:rPr lang="uk-UA" dirty="0" err="1" smtClean="0"/>
            <a:t>портфоліо</a:t>
          </a:r>
          <a:r>
            <a:rPr lang="uk-UA" dirty="0" smtClean="0"/>
            <a:t> учнів</a:t>
          </a:r>
          <a:endParaRPr lang="ru-RU" dirty="0"/>
        </a:p>
      </dgm:t>
    </dgm:pt>
    <dgm:pt modelId="{F42AEFD1-E062-4E52-93E3-A16FA3D6ABAB}" type="parTrans" cxnId="{2C299825-E2CE-486B-93B7-8C07389930A9}">
      <dgm:prSet/>
      <dgm:spPr/>
      <dgm:t>
        <a:bodyPr/>
        <a:lstStyle/>
        <a:p>
          <a:endParaRPr lang="ru-RU"/>
        </a:p>
      </dgm:t>
    </dgm:pt>
    <dgm:pt modelId="{8E665E5F-ED25-4468-BD66-10F6085BA863}" type="sibTrans" cxnId="{2C299825-E2CE-486B-93B7-8C07389930A9}">
      <dgm:prSet/>
      <dgm:spPr/>
      <dgm:t>
        <a:bodyPr/>
        <a:lstStyle/>
        <a:p>
          <a:endParaRPr lang="ru-RU"/>
        </a:p>
      </dgm:t>
    </dgm:pt>
    <dgm:pt modelId="{5A968392-DE11-4F2A-ABB9-D0453071F559}" type="pres">
      <dgm:prSet presAssocID="{5DD219E5-B328-4105-9B21-C185F8A4B423}" presName="arrowDiagram" presStyleCnt="0">
        <dgm:presLayoutVars>
          <dgm:chMax val="5"/>
          <dgm:dir/>
          <dgm:resizeHandles val="exact"/>
        </dgm:presLayoutVars>
      </dgm:prSet>
      <dgm:spPr/>
    </dgm:pt>
    <dgm:pt modelId="{29597ADA-31D7-4060-A748-6E38E66F98B4}" type="pres">
      <dgm:prSet presAssocID="{5DD219E5-B328-4105-9B21-C185F8A4B423}" presName="arrow" presStyleLbl="bgShp" presStyleIdx="0" presStyleCnt="1"/>
      <dgm:spPr/>
    </dgm:pt>
    <dgm:pt modelId="{2EE895CB-52BF-47F3-9139-8DB76ADDF064}" type="pres">
      <dgm:prSet presAssocID="{5DD219E5-B328-4105-9B21-C185F8A4B423}" presName="arrowDiagram4" presStyleCnt="0"/>
      <dgm:spPr/>
    </dgm:pt>
    <dgm:pt modelId="{7A417CEB-A9BE-4C76-AE26-7B9D6942C9A8}" type="pres">
      <dgm:prSet presAssocID="{D9CE816C-9B4E-4975-868B-43C6827A7DDC}" presName="bullet4a" presStyleLbl="node1" presStyleIdx="0" presStyleCnt="4"/>
      <dgm:spPr/>
    </dgm:pt>
    <dgm:pt modelId="{EFEE9308-912D-4F04-850D-B11B2964973F}" type="pres">
      <dgm:prSet presAssocID="{D9CE816C-9B4E-4975-868B-43C6827A7DDC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90DB6D-FEBC-4632-AE7F-23212808CA15}" type="pres">
      <dgm:prSet presAssocID="{3A3DB17B-DE01-45C4-989F-31D6C7C215C1}" presName="bullet4b" presStyleLbl="node1" presStyleIdx="1" presStyleCnt="4"/>
      <dgm:spPr/>
    </dgm:pt>
    <dgm:pt modelId="{9484C763-7E9B-47DF-BE84-49B4919D4E22}" type="pres">
      <dgm:prSet presAssocID="{3A3DB17B-DE01-45C4-989F-31D6C7C215C1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37294A-9E54-4470-A1F5-9F57CC76AC8A}" type="pres">
      <dgm:prSet presAssocID="{964CAA4B-98CF-443F-B961-EB814BA52D40}" presName="bullet4c" presStyleLbl="node1" presStyleIdx="2" presStyleCnt="4"/>
      <dgm:spPr/>
    </dgm:pt>
    <dgm:pt modelId="{E6055517-3D2D-48DD-A5F4-B29FCE8E77D1}" type="pres">
      <dgm:prSet presAssocID="{964CAA4B-98CF-443F-B961-EB814BA52D40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DA16FD-FC2A-42B8-9666-21E6A1B842BF}" type="pres">
      <dgm:prSet presAssocID="{18A46E3F-5BD8-4E0A-ADF2-35F42857E4BF}" presName="bullet4d" presStyleLbl="node1" presStyleIdx="3" presStyleCnt="4"/>
      <dgm:spPr/>
    </dgm:pt>
    <dgm:pt modelId="{816C24EC-5B9F-48BD-BA23-3DFFF083EADB}" type="pres">
      <dgm:prSet presAssocID="{18A46E3F-5BD8-4E0A-ADF2-35F42857E4BF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29D1D5-BF08-4ED4-B98D-AA5C8A976305}" type="presOf" srcId="{964CAA4B-98CF-443F-B961-EB814BA52D40}" destId="{E6055517-3D2D-48DD-A5F4-B29FCE8E77D1}" srcOrd="0" destOrd="0" presId="urn:microsoft.com/office/officeart/2005/8/layout/arrow2"/>
    <dgm:cxn modelId="{EA4E56BB-9523-4CD5-B0A6-7BAAE41EF79A}" type="presOf" srcId="{3A3DB17B-DE01-45C4-989F-31D6C7C215C1}" destId="{9484C763-7E9B-47DF-BE84-49B4919D4E22}" srcOrd="0" destOrd="0" presId="urn:microsoft.com/office/officeart/2005/8/layout/arrow2"/>
    <dgm:cxn modelId="{30AC323C-3B7E-403A-9AC1-6F4D41480447}" type="presOf" srcId="{5DD219E5-B328-4105-9B21-C185F8A4B423}" destId="{5A968392-DE11-4F2A-ABB9-D0453071F559}" srcOrd="0" destOrd="0" presId="urn:microsoft.com/office/officeart/2005/8/layout/arrow2"/>
    <dgm:cxn modelId="{AC786A2B-F53F-45BF-9E11-732336C0488C}" srcId="{5DD219E5-B328-4105-9B21-C185F8A4B423}" destId="{3A3DB17B-DE01-45C4-989F-31D6C7C215C1}" srcOrd="1" destOrd="0" parTransId="{15005402-B355-4EA0-BBA7-E2439D439701}" sibTransId="{0BC09CF7-D410-4306-B6A4-FDCF44FCF497}"/>
    <dgm:cxn modelId="{5F623A44-20EC-4994-AF44-C642DE15D9AD}" type="presOf" srcId="{18A46E3F-5BD8-4E0A-ADF2-35F42857E4BF}" destId="{816C24EC-5B9F-48BD-BA23-3DFFF083EADB}" srcOrd="0" destOrd="0" presId="urn:microsoft.com/office/officeart/2005/8/layout/arrow2"/>
    <dgm:cxn modelId="{2C299825-E2CE-486B-93B7-8C07389930A9}" srcId="{5DD219E5-B328-4105-9B21-C185F8A4B423}" destId="{18A46E3F-5BD8-4E0A-ADF2-35F42857E4BF}" srcOrd="3" destOrd="0" parTransId="{F42AEFD1-E062-4E52-93E3-A16FA3D6ABAB}" sibTransId="{8E665E5F-ED25-4468-BD66-10F6085BA863}"/>
    <dgm:cxn modelId="{5A696F71-F33F-4FE7-9CEB-6CFC6EB4C79E}" srcId="{5DD219E5-B328-4105-9B21-C185F8A4B423}" destId="{964CAA4B-98CF-443F-B961-EB814BA52D40}" srcOrd="2" destOrd="0" parTransId="{FBD0CD9A-4232-48D7-8923-05DDC212040B}" sibTransId="{ED7D50E6-18D7-4AD9-88CB-B934919FFB28}"/>
    <dgm:cxn modelId="{4D5285EF-C329-440C-B353-2DCC49328F95}" srcId="{5DD219E5-B328-4105-9B21-C185F8A4B423}" destId="{D9CE816C-9B4E-4975-868B-43C6827A7DDC}" srcOrd="0" destOrd="0" parTransId="{CDECDB8E-7EA6-46D7-B370-57456FB8C735}" sibTransId="{B1E35A40-7F4B-441E-BE1F-2F6875B45482}"/>
    <dgm:cxn modelId="{48A9DC7C-2617-4CB0-BE20-CBA13B73630C}" type="presOf" srcId="{D9CE816C-9B4E-4975-868B-43C6827A7DDC}" destId="{EFEE9308-912D-4F04-850D-B11B2964973F}" srcOrd="0" destOrd="0" presId="urn:microsoft.com/office/officeart/2005/8/layout/arrow2"/>
    <dgm:cxn modelId="{9F511097-082D-453B-8157-FFD17ECAF651}" type="presParOf" srcId="{5A968392-DE11-4F2A-ABB9-D0453071F559}" destId="{29597ADA-31D7-4060-A748-6E38E66F98B4}" srcOrd="0" destOrd="0" presId="urn:microsoft.com/office/officeart/2005/8/layout/arrow2"/>
    <dgm:cxn modelId="{2414E00F-7856-4FDA-B700-7B7C3C4DB998}" type="presParOf" srcId="{5A968392-DE11-4F2A-ABB9-D0453071F559}" destId="{2EE895CB-52BF-47F3-9139-8DB76ADDF064}" srcOrd="1" destOrd="0" presId="urn:microsoft.com/office/officeart/2005/8/layout/arrow2"/>
    <dgm:cxn modelId="{62F720BA-0026-4F33-A296-61BF83738382}" type="presParOf" srcId="{2EE895CB-52BF-47F3-9139-8DB76ADDF064}" destId="{7A417CEB-A9BE-4C76-AE26-7B9D6942C9A8}" srcOrd="0" destOrd="0" presId="urn:microsoft.com/office/officeart/2005/8/layout/arrow2"/>
    <dgm:cxn modelId="{262AC3D1-01EC-4483-8FF1-D8718B9384C2}" type="presParOf" srcId="{2EE895CB-52BF-47F3-9139-8DB76ADDF064}" destId="{EFEE9308-912D-4F04-850D-B11B2964973F}" srcOrd="1" destOrd="0" presId="urn:microsoft.com/office/officeart/2005/8/layout/arrow2"/>
    <dgm:cxn modelId="{506E8FBC-9E01-4338-BF8C-C9DD21D3FC39}" type="presParOf" srcId="{2EE895CB-52BF-47F3-9139-8DB76ADDF064}" destId="{B390DB6D-FEBC-4632-AE7F-23212808CA15}" srcOrd="2" destOrd="0" presId="urn:microsoft.com/office/officeart/2005/8/layout/arrow2"/>
    <dgm:cxn modelId="{4ACF9785-1138-470A-B34D-AFC1AC8BBA38}" type="presParOf" srcId="{2EE895CB-52BF-47F3-9139-8DB76ADDF064}" destId="{9484C763-7E9B-47DF-BE84-49B4919D4E22}" srcOrd="3" destOrd="0" presId="urn:microsoft.com/office/officeart/2005/8/layout/arrow2"/>
    <dgm:cxn modelId="{E122A0CC-ABC2-4160-A652-77BE86DF998E}" type="presParOf" srcId="{2EE895CB-52BF-47F3-9139-8DB76ADDF064}" destId="{4837294A-9E54-4470-A1F5-9F57CC76AC8A}" srcOrd="4" destOrd="0" presId="urn:microsoft.com/office/officeart/2005/8/layout/arrow2"/>
    <dgm:cxn modelId="{9F2135F8-D8FC-4778-8253-410A1BD087B3}" type="presParOf" srcId="{2EE895CB-52BF-47F3-9139-8DB76ADDF064}" destId="{E6055517-3D2D-48DD-A5F4-B29FCE8E77D1}" srcOrd="5" destOrd="0" presId="urn:microsoft.com/office/officeart/2005/8/layout/arrow2"/>
    <dgm:cxn modelId="{9EFF2D85-5370-4117-98D6-3E3F1C870FB9}" type="presParOf" srcId="{2EE895CB-52BF-47F3-9139-8DB76ADDF064}" destId="{47DA16FD-FC2A-42B8-9666-21E6A1B842BF}" srcOrd="6" destOrd="0" presId="urn:microsoft.com/office/officeart/2005/8/layout/arrow2"/>
    <dgm:cxn modelId="{7A863D95-AC1A-4FFA-A772-BA235BC24AF4}" type="presParOf" srcId="{2EE895CB-52BF-47F3-9139-8DB76ADDF064}" destId="{816C24EC-5B9F-48BD-BA23-3DFFF083EADB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152AA078-1ACF-4A4D-8448-5A05C0DABB10}" type="doc">
      <dgm:prSet loTypeId="urn:microsoft.com/office/officeart/2005/8/layout/arrow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5AB6952-B6CE-408D-89BF-61EC7279BD01}">
      <dgm:prSet phldrT="[Текст]"/>
      <dgm:spPr/>
      <dgm:t>
        <a:bodyPr/>
        <a:lstStyle/>
        <a:p>
          <a:r>
            <a:rPr lang="uk-UA" dirty="0" smtClean="0"/>
            <a:t>1-2 клас – формувальне Наказ МОН від 20.08.2018 № 924</a:t>
          </a:r>
          <a:endParaRPr lang="ru-RU" dirty="0"/>
        </a:p>
      </dgm:t>
    </dgm:pt>
    <dgm:pt modelId="{6BA7F3B6-E26E-4EE8-ACA2-A14125ADC0B2}" type="parTrans" cxnId="{CCFB5043-0EB3-4C70-804D-83244A0ACE9E}">
      <dgm:prSet/>
      <dgm:spPr/>
      <dgm:t>
        <a:bodyPr/>
        <a:lstStyle/>
        <a:p>
          <a:endParaRPr lang="ru-RU"/>
        </a:p>
      </dgm:t>
    </dgm:pt>
    <dgm:pt modelId="{FF4F7922-1E66-4CBD-B90D-DB5AB7A95324}" type="sibTrans" cxnId="{CCFB5043-0EB3-4C70-804D-83244A0ACE9E}">
      <dgm:prSet/>
      <dgm:spPr/>
      <dgm:t>
        <a:bodyPr/>
        <a:lstStyle/>
        <a:p>
          <a:endParaRPr lang="ru-RU"/>
        </a:p>
      </dgm:t>
    </dgm:pt>
    <dgm:pt modelId="{D5ADB5EB-409B-4A92-9599-D2862E32FD75}">
      <dgm:prSet phldrT="[Текст]"/>
      <dgm:spPr/>
      <dgm:t>
        <a:bodyPr/>
        <a:lstStyle/>
        <a:p>
          <a:r>
            <a:rPr lang="uk-UA" dirty="0" smtClean="0"/>
            <a:t>3-4 клас – бальне</a:t>
          </a:r>
        </a:p>
        <a:p>
          <a:r>
            <a:rPr lang="uk-UA" dirty="0" smtClean="0"/>
            <a:t>Наказ МОН №1009 від 19.08.2016</a:t>
          </a:r>
          <a:endParaRPr lang="ru-RU" dirty="0"/>
        </a:p>
      </dgm:t>
    </dgm:pt>
    <dgm:pt modelId="{6F8A56BB-CA58-4F4C-8662-B0A61FC1B4CD}" type="parTrans" cxnId="{226D77BF-0CDF-48A1-85E7-2C66D4A86C31}">
      <dgm:prSet/>
      <dgm:spPr/>
      <dgm:t>
        <a:bodyPr/>
        <a:lstStyle/>
        <a:p>
          <a:endParaRPr lang="ru-RU"/>
        </a:p>
      </dgm:t>
    </dgm:pt>
    <dgm:pt modelId="{77758BE4-D954-4471-8EBE-3F223CE16168}" type="sibTrans" cxnId="{226D77BF-0CDF-48A1-85E7-2C66D4A86C31}">
      <dgm:prSet/>
      <dgm:spPr/>
      <dgm:t>
        <a:bodyPr/>
        <a:lstStyle/>
        <a:p>
          <a:endParaRPr lang="ru-RU"/>
        </a:p>
      </dgm:t>
    </dgm:pt>
    <dgm:pt modelId="{112FCE51-0C03-43D1-B2DD-49E919FAF45F}" type="pres">
      <dgm:prSet presAssocID="{152AA078-1ACF-4A4D-8448-5A05C0DABB10}" presName="compositeShape" presStyleCnt="0">
        <dgm:presLayoutVars>
          <dgm:chMax val="2"/>
          <dgm:dir/>
          <dgm:resizeHandles val="exact"/>
        </dgm:presLayoutVars>
      </dgm:prSet>
      <dgm:spPr/>
    </dgm:pt>
    <dgm:pt modelId="{1EDC223A-7660-46B7-9550-91725AB83966}" type="pres">
      <dgm:prSet presAssocID="{152AA078-1ACF-4A4D-8448-5A05C0DABB10}" presName="divider" presStyleLbl="fgShp" presStyleIdx="0" presStyleCnt="1"/>
      <dgm:spPr/>
    </dgm:pt>
    <dgm:pt modelId="{4AD11B8D-955B-4E7C-8820-6A3EA685F86C}" type="pres">
      <dgm:prSet presAssocID="{45AB6952-B6CE-408D-89BF-61EC7279BD01}" presName="downArrow" presStyleLbl="node1" presStyleIdx="0" presStyleCnt="2"/>
      <dgm:spPr/>
    </dgm:pt>
    <dgm:pt modelId="{4571AF9B-7B08-4A99-A142-9EA73554BCE4}" type="pres">
      <dgm:prSet presAssocID="{45AB6952-B6CE-408D-89BF-61EC7279BD01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0C3E12-F0E4-4803-B0C4-7FFBAF3F293A}" type="pres">
      <dgm:prSet presAssocID="{D5ADB5EB-409B-4A92-9599-D2862E32FD75}" presName="upArrow" presStyleLbl="node1" presStyleIdx="1" presStyleCnt="2"/>
      <dgm:spPr/>
    </dgm:pt>
    <dgm:pt modelId="{CA2B6A33-D252-4BC8-AF8E-F4B96A0354EA}" type="pres">
      <dgm:prSet presAssocID="{D5ADB5EB-409B-4A92-9599-D2862E32FD75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CCFB5043-0EB3-4C70-804D-83244A0ACE9E}" srcId="{152AA078-1ACF-4A4D-8448-5A05C0DABB10}" destId="{45AB6952-B6CE-408D-89BF-61EC7279BD01}" srcOrd="0" destOrd="0" parTransId="{6BA7F3B6-E26E-4EE8-ACA2-A14125ADC0B2}" sibTransId="{FF4F7922-1E66-4CBD-B90D-DB5AB7A95324}"/>
    <dgm:cxn modelId="{BE727E4E-F4E4-4056-B9D5-848D5BD7BD59}" type="presOf" srcId="{152AA078-1ACF-4A4D-8448-5A05C0DABB10}" destId="{112FCE51-0C03-43D1-B2DD-49E919FAF45F}" srcOrd="0" destOrd="0" presId="urn:microsoft.com/office/officeart/2005/8/layout/arrow3"/>
    <dgm:cxn modelId="{F7AD427D-85B9-4980-930E-A6E617816E8D}" type="presOf" srcId="{D5ADB5EB-409B-4A92-9599-D2862E32FD75}" destId="{CA2B6A33-D252-4BC8-AF8E-F4B96A0354EA}" srcOrd="0" destOrd="0" presId="urn:microsoft.com/office/officeart/2005/8/layout/arrow3"/>
    <dgm:cxn modelId="{226D77BF-0CDF-48A1-85E7-2C66D4A86C31}" srcId="{152AA078-1ACF-4A4D-8448-5A05C0DABB10}" destId="{D5ADB5EB-409B-4A92-9599-D2862E32FD75}" srcOrd="1" destOrd="0" parTransId="{6F8A56BB-CA58-4F4C-8662-B0A61FC1B4CD}" sibTransId="{77758BE4-D954-4471-8EBE-3F223CE16168}"/>
    <dgm:cxn modelId="{A0E7244C-3B0D-4A10-834F-2D916D6757A4}" type="presOf" srcId="{45AB6952-B6CE-408D-89BF-61EC7279BD01}" destId="{4571AF9B-7B08-4A99-A142-9EA73554BCE4}" srcOrd="0" destOrd="0" presId="urn:microsoft.com/office/officeart/2005/8/layout/arrow3"/>
    <dgm:cxn modelId="{F3876913-C959-4F4F-9DF9-641F580486D1}" type="presParOf" srcId="{112FCE51-0C03-43D1-B2DD-49E919FAF45F}" destId="{1EDC223A-7660-46B7-9550-91725AB83966}" srcOrd="0" destOrd="0" presId="urn:microsoft.com/office/officeart/2005/8/layout/arrow3"/>
    <dgm:cxn modelId="{3F224D66-306A-4060-8CF3-E98B4BB4C947}" type="presParOf" srcId="{112FCE51-0C03-43D1-B2DD-49E919FAF45F}" destId="{4AD11B8D-955B-4E7C-8820-6A3EA685F86C}" srcOrd="1" destOrd="0" presId="urn:microsoft.com/office/officeart/2005/8/layout/arrow3"/>
    <dgm:cxn modelId="{E1701E83-031E-41D3-ADD8-D5FE1168E1AA}" type="presParOf" srcId="{112FCE51-0C03-43D1-B2DD-49E919FAF45F}" destId="{4571AF9B-7B08-4A99-A142-9EA73554BCE4}" srcOrd="2" destOrd="0" presId="urn:microsoft.com/office/officeart/2005/8/layout/arrow3"/>
    <dgm:cxn modelId="{BDCEF878-559D-45A7-83D8-F4E637559BCF}" type="presParOf" srcId="{112FCE51-0C03-43D1-B2DD-49E919FAF45F}" destId="{770C3E12-F0E4-4803-B0C4-7FFBAF3F293A}" srcOrd="3" destOrd="0" presId="urn:microsoft.com/office/officeart/2005/8/layout/arrow3"/>
    <dgm:cxn modelId="{DB06B789-F790-47AC-8BFE-6BDBEA8431E1}" type="presParOf" srcId="{112FCE51-0C03-43D1-B2DD-49E919FAF45F}" destId="{CA2B6A33-D252-4BC8-AF8E-F4B96A0354EA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997D5E7D-248C-4562-A4A0-88A0D45936BA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B783737-6FAC-467F-B152-954170AC3063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  <a:hlinkClick xmlns:r="http://schemas.openxmlformats.org/officeDocument/2006/relationships" r:id="rId1" tooltip=" (у новому вікні)"/>
            </a:rPr>
            <a:t>Наказ </a:t>
          </a:r>
          <a:r>
            <a:rPr lang="ru-RU" dirty="0" err="1" smtClean="0">
              <a:solidFill>
                <a:schemeClr val="bg1"/>
              </a:solidFill>
              <a:hlinkClick xmlns:r="http://schemas.openxmlformats.org/officeDocument/2006/relationships" r:id="rId1" tooltip=" (у новому вікні)"/>
            </a:rPr>
            <a:t>Міністерства</a:t>
          </a:r>
          <a:r>
            <a:rPr lang="ru-RU" dirty="0" smtClean="0">
              <a:solidFill>
                <a:schemeClr val="bg1"/>
              </a:solidFill>
              <a:hlinkClick xmlns:r="http://schemas.openxmlformats.org/officeDocument/2006/relationships" r:id="rId1" tooltip=" (у новому вікні)"/>
            </a:rPr>
            <a:t> </a:t>
          </a:r>
          <a:r>
            <a:rPr lang="ru-RU" dirty="0" err="1" smtClean="0">
              <a:solidFill>
                <a:schemeClr val="bg1"/>
              </a:solidFill>
              <a:hlinkClick xmlns:r="http://schemas.openxmlformats.org/officeDocument/2006/relationships" r:id="rId1" tooltip=" (у новому вікні)"/>
            </a:rPr>
            <a:t>освіти</a:t>
          </a:r>
          <a:r>
            <a:rPr lang="ru-RU" dirty="0" smtClean="0">
              <a:solidFill>
                <a:schemeClr val="bg1"/>
              </a:solidFill>
              <a:hlinkClick xmlns:r="http://schemas.openxmlformats.org/officeDocument/2006/relationships" r:id="rId1" tooltip=" (у новому вікні)"/>
            </a:rPr>
            <a:t> і науки </a:t>
          </a:r>
          <a:r>
            <a:rPr lang="ru-RU" dirty="0" err="1" smtClean="0">
              <a:solidFill>
                <a:schemeClr val="bg1"/>
              </a:solidFill>
              <a:hlinkClick xmlns:r="http://schemas.openxmlformats.org/officeDocument/2006/relationships" r:id="rId1" tooltip=" (у новому вікні)"/>
            </a:rPr>
            <a:t>України</a:t>
          </a:r>
          <a:r>
            <a:rPr lang="ru-RU" dirty="0" smtClean="0">
              <a:solidFill>
                <a:schemeClr val="bg1"/>
              </a:solidFill>
              <a:hlinkClick xmlns:r="http://schemas.openxmlformats.org/officeDocument/2006/relationships" r:id="rId1" tooltip=" (у новому вікні)"/>
            </a:rPr>
            <a:t> </a:t>
          </a:r>
          <a:r>
            <a:rPr lang="ru-RU" dirty="0" err="1" smtClean="0">
              <a:solidFill>
                <a:schemeClr val="bg1"/>
              </a:solidFill>
              <a:hlinkClick xmlns:r="http://schemas.openxmlformats.org/officeDocument/2006/relationships" r:id="rId1" tooltip=" (у новому вікні)"/>
            </a:rPr>
            <a:t>від</a:t>
          </a:r>
          <a:r>
            <a:rPr lang="ru-RU" dirty="0" smtClean="0">
              <a:solidFill>
                <a:schemeClr val="bg1"/>
              </a:solidFill>
              <a:hlinkClick xmlns:r="http://schemas.openxmlformats.org/officeDocument/2006/relationships" r:id="rId1" tooltip=" (у новому вікні)"/>
            </a:rPr>
            <a:t> 10.06.2019 № 798</a:t>
          </a:r>
          <a:r>
            <a:rPr lang="ru-RU" dirty="0" smtClean="0">
              <a:solidFill>
                <a:schemeClr val="bg1"/>
              </a:solidFill>
            </a:rPr>
            <a:t> </a:t>
          </a:r>
          <a:endParaRPr lang="ru-RU" dirty="0">
            <a:solidFill>
              <a:schemeClr val="bg1"/>
            </a:solidFill>
          </a:endParaRPr>
        </a:p>
      </dgm:t>
    </dgm:pt>
    <dgm:pt modelId="{54E069B4-A13D-488B-8B00-33E3D51A94B8}" type="parTrans" cxnId="{B6285DA4-D72F-42BF-B0D6-B6BD6E7CF873}">
      <dgm:prSet/>
      <dgm:spPr/>
      <dgm:t>
        <a:bodyPr/>
        <a:lstStyle/>
        <a:p>
          <a:endParaRPr lang="ru-RU"/>
        </a:p>
      </dgm:t>
    </dgm:pt>
    <dgm:pt modelId="{CC5F7688-A04C-4A98-A644-EE22BEB34E07}" type="sibTrans" cxnId="{B6285DA4-D72F-42BF-B0D6-B6BD6E7CF873}">
      <dgm:prSet/>
      <dgm:spPr/>
      <dgm:t>
        <a:bodyPr/>
        <a:lstStyle/>
        <a:p>
          <a:endParaRPr lang="ru-RU"/>
        </a:p>
      </dgm:t>
    </dgm:pt>
    <dgm:pt modelId="{AE5BA900-C621-4819-9855-AEAD8854B5F6}">
      <dgm:prSet phldrT="[Текст]"/>
      <dgm:spPr/>
      <dgm:t>
        <a:bodyPr/>
        <a:lstStyle/>
        <a:p>
          <a:r>
            <a:rPr lang="ru-RU" dirty="0" err="1" smtClean="0"/>
            <a:t>П’ять</a:t>
          </a:r>
          <a:r>
            <a:rPr lang="ru-RU" dirty="0" smtClean="0"/>
            <a:t> </a:t>
          </a:r>
          <a:r>
            <a:rPr lang="ru-RU" dirty="0" err="1" smtClean="0"/>
            <a:t>номінацій</a:t>
          </a:r>
          <a:r>
            <a:rPr lang="ru-RU" dirty="0" smtClean="0"/>
            <a:t>: «</a:t>
          </a:r>
          <a:r>
            <a:rPr lang="ru-RU" dirty="0" err="1" smtClean="0"/>
            <a:t>Зарубіжна</a:t>
          </a:r>
          <a:r>
            <a:rPr lang="ru-RU" dirty="0" smtClean="0"/>
            <a:t> </a:t>
          </a:r>
          <a:r>
            <a:rPr lang="ru-RU" dirty="0" err="1" smtClean="0"/>
            <a:t>література</a:t>
          </a:r>
          <a:r>
            <a:rPr lang="ru-RU" dirty="0" smtClean="0"/>
            <a:t>», «</a:t>
          </a:r>
          <a:r>
            <a:rPr lang="ru-RU" dirty="0" err="1" smtClean="0"/>
            <a:t>Історія</a:t>
          </a:r>
          <a:r>
            <a:rPr lang="ru-RU" dirty="0" smtClean="0"/>
            <a:t>», «</a:t>
          </a:r>
          <a:r>
            <a:rPr lang="ru-RU" dirty="0" err="1" smtClean="0"/>
            <a:t>Образотворче</a:t>
          </a:r>
          <a:r>
            <a:rPr lang="ru-RU" dirty="0" smtClean="0"/>
            <a:t> </a:t>
          </a:r>
          <a:r>
            <a:rPr lang="ru-RU" dirty="0" err="1" smtClean="0"/>
            <a:t>мистецтво</a:t>
          </a:r>
          <a:r>
            <a:rPr lang="ru-RU" dirty="0" smtClean="0"/>
            <a:t>», «Початкова </a:t>
          </a:r>
          <a:r>
            <a:rPr lang="ru-RU" dirty="0" err="1" smtClean="0"/>
            <a:t>освіта</a:t>
          </a:r>
          <a:r>
            <a:rPr lang="ru-RU" dirty="0" smtClean="0"/>
            <a:t>» і «</a:t>
          </a:r>
          <a:r>
            <a:rPr lang="ru-RU" dirty="0" err="1" smtClean="0"/>
            <a:t>Хімія</a:t>
          </a:r>
          <a:r>
            <a:rPr lang="ru-RU" dirty="0" smtClean="0"/>
            <a:t>».</a:t>
          </a:r>
          <a:endParaRPr lang="ru-RU" dirty="0"/>
        </a:p>
      </dgm:t>
    </dgm:pt>
    <dgm:pt modelId="{3A059782-49D5-4001-8575-F602FAA055D6}" type="parTrans" cxnId="{FF564C10-D134-47B5-9230-F538E623A892}">
      <dgm:prSet/>
      <dgm:spPr/>
      <dgm:t>
        <a:bodyPr/>
        <a:lstStyle/>
        <a:p>
          <a:endParaRPr lang="ru-RU"/>
        </a:p>
      </dgm:t>
    </dgm:pt>
    <dgm:pt modelId="{3ADEC783-EF98-407F-95E8-A3D78386ABBD}" type="sibTrans" cxnId="{FF564C10-D134-47B5-9230-F538E623A892}">
      <dgm:prSet/>
      <dgm:spPr/>
      <dgm:t>
        <a:bodyPr/>
        <a:lstStyle/>
        <a:p>
          <a:endParaRPr lang="ru-RU"/>
        </a:p>
      </dgm:t>
    </dgm:pt>
    <dgm:pt modelId="{57750CF9-2612-4286-9DC0-C7CFCA7450B2}">
      <dgm:prSet phldrT="[Текст]"/>
      <dgm:spPr/>
      <dgm:t>
        <a:bodyPr/>
        <a:lstStyle/>
        <a:p>
          <a:r>
            <a:rPr lang="ru-RU" dirty="0" err="1" smtClean="0"/>
            <a:t>Традиційно</a:t>
          </a:r>
          <a:r>
            <a:rPr lang="ru-RU" dirty="0" smtClean="0"/>
            <a:t> </a:t>
          </a:r>
          <a:r>
            <a:rPr lang="ru-RU" dirty="0" err="1" smtClean="0"/>
            <a:t>відбуватиметься</a:t>
          </a:r>
          <a:r>
            <a:rPr lang="ru-RU" dirty="0" smtClean="0"/>
            <a:t> у три тури:</a:t>
          </a:r>
        </a:p>
        <a:p>
          <a:r>
            <a:rPr lang="uk-UA" dirty="0" smtClean="0"/>
            <a:t>І- листопад 2019</a:t>
          </a:r>
        </a:p>
        <a:p>
          <a:r>
            <a:rPr lang="uk-UA" dirty="0" smtClean="0"/>
            <a:t>ІІ- грудень 2019-лютий 2020</a:t>
          </a:r>
        </a:p>
        <a:p>
          <a:r>
            <a:rPr lang="uk-UA" dirty="0" smtClean="0"/>
            <a:t>ІІІ – квітень 2020</a:t>
          </a:r>
          <a:endParaRPr lang="ru-RU" dirty="0"/>
        </a:p>
      </dgm:t>
    </dgm:pt>
    <dgm:pt modelId="{8E7681A7-DB57-4986-B8DC-B0EEF20A268E}" type="parTrans" cxnId="{72D27B75-742E-4156-9370-CD9873A2A674}">
      <dgm:prSet/>
      <dgm:spPr/>
      <dgm:t>
        <a:bodyPr/>
        <a:lstStyle/>
        <a:p>
          <a:endParaRPr lang="ru-RU"/>
        </a:p>
      </dgm:t>
    </dgm:pt>
    <dgm:pt modelId="{0DC6C2DB-4994-4D1A-B008-112F0C357DBC}" type="sibTrans" cxnId="{72D27B75-742E-4156-9370-CD9873A2A674}">
      <dgm:prSet/>
      <dgm:spPr/>
      <dgm:t>
        <a:bodyPr/>
        <a:lstStyle/>
        <a:p>
          <a:endParaRPr lang="ru-RU"/>
        </a:p>
      </dgm:t>
    </dgm:pt>
    <dgm:pt modelId="{22581A91-75F3-4C9A-BAE4-EC1C75805480}">
      <dgm:prSet phldrT="[Текст]"/>
      <dgm:spPr/>
      <dgm:t>
        <a:bodyPr/>
        <a:lstStyle/>
        <a:p>
          <a:r>
            <a:rPr lang="ru-RU" dirty="0" err="1" smtClean="0"/>
            <a:t>Реєстрація</a:t>
          </a:r>
          <a:r>
            <a:rPr lang="ru-RU" dirty="0" smtClean="0"/>
            <a:t> </a:t>
          </a:r>
          <a:r>
            <a:rPr lang="ru-RU" dirty="0" err="1" smtClean="0"/>
            <a:t>педагогічних</a:t>
          </a:r>
          <a:r>
            <a:rPr lang="ru-RU" dirty="0" smtClean="0"/>
            <a:t> </a:t>
          </a:r>
          <a:r>
            <a:rPr lang="ru-RU" dirty="0" err="1" smtClean="0"/>
            <a:t>працівників</a:t>
          </a:r>
          <a:r>
            <a:rPr lang="ru-RU" dirty="0" smtClean="0"/>
            <a:t> для </a:t>
          </a:r>
          <a:r>
            <a:rPr lang="ru-RU" dirty="0" err="1" smtClean="0"/>
            <a:t>участі</a:t>
          </a:r>
          <a:r>
            <a:rPr lang="ru-RU" dirty="0" smtClean="0"/>
            <a:t> в </a:t>
          </a:r>
          <a:r>
            <a:rPr lang="ru-RU" dirty="0" err="1" smtClean="0"/>
            <a:t>конкурсі</a:t>
          </a:r>
          <a:r>
            <a:rPr lang="ru-RU" dirty="0" smtClean="0"/>
            <a:t> </a:t>
          </a:r>
          <a:r>
            <a:rPr lang="ru-RU" dirty="0" err="1" smtClean="0"/>
            <a:t>триватиме</a:t>
          </a:r>
          <a:r>
            <a:rPr lang="ru-RU" dirty="0" smtClean="0"/>
            <a:t> з 16 </a:t>
          </a:r>
          <a:r>
            <a:rPr lang="ru-RU" dirty="0" err="1" smtClean="0"/>
            <a:t>вересня</a:t>
          </a:r>
          <a:r>
            <a:rPr lang="ru-RU" dirty="0" smtClean="0"/>
            <a:t> до 06 </a:t>
          </a:r>
          <a:r>
            <a:rPr lang="ru-RU" dirty="0" err="1" smtClean="0"/>
            <a:t>жовтня</a:t>
          </a:r>
          <a:r>
            <a:rPr lang="ru-RU" dirty="0" smtClean="0"/>
            <a:t> 2019 року.</a:t>
          </a:r>
          <a:endParaRPr lang="ru-RU" dirty="0"/>
        </a:p>
      </dgm:t>
    </dgm:pt>
    <dgm:pt modelId="{1929F1AD-3926-4253-9B03-5FB2CEAE90CC}" type="parTrans" cxnId="{7A22EBD9-3BFE-4241-82F8-C1147370CBC1}">
      <dgm:prSet/>
      <dgm:spPr/>
      <dgm:t>
        <a:bodyPr/>
        <a:lstStyle/>
        <a:p>
          <a:endParaRPr lang="ru-RU"/>
        </a:p>
      </dgm:t>
    </dgm:pt>
    <dgm:pt modelId="{E0A39B51-9CE6-4489-8631-1B4B595E8F26}" type="sibTrans" cxnId="{7A22EBD9-3BFE-4241-82F8-C1147370CBC1}">
      <dgm:prSet/>
      <dgm:spPr/>
      <dgm:t>
        <a:bodyPr/>
        <a:lstStyle/>
        <a:p>
          <a:endParaRPr lang="ru-RU"/>
        </a:p>
      </dgm:t>
    </dgm:pt>
    <dgm:pt modelId="{F02A83C7-3A10-4071-A361-EC99DAAF2E39}" type="pres">
      <dgm:prSet presAssocID="{997D5E7D-248C-4562-A4A0-88A0D45936B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9295DE-9CBB-4EC6-86FF-A52EB331DCEC}" type="pres">
      <dgm:prSet presAssocID="{3B783737-6FAC-467F-B152-954170AC3063}" presName="centerShape" presStyleLbl="node0" presStyleIdx="0" presStyleCnt="1"/>
      <dgm:spPr/>
      <dgm:t>
        <a:bodyPr/>
        <a:lstStyle/>
        <a:p>
          <a:endParaRPr lang="ru-RU"/>
        </a:p>
      </dgm:t>
    </dgm:pt>
    <dgm:pt modelId="{819E360E-E22A-4759-9086-779CC18C386E}" type="pres">
      <dgm:prSet presAssocID="{3A059782-49D5-4001-8575-F602FAA055D6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17AFF32C-515B-4013-AE19-185D7A4F95C2}" type="pres">
      <dgm:prSet presAssocID="{AE5BA900-C621-4819-9855-AEAD8854B5F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86FD45-BEE8-4C86-9F1C-7769629A2B8B}" type="pres">
      <dgm:prSet presAssocID="{8E7681A7-DB57-4986-B8DC-B0EEF20A268E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75E0B027-1C05-4C3F-9658-5FEB9532A81C}" type="pres">
      <dgm:prSet presAssocID="{57750CF9-2612-4286-9DC0-C7CFCA7450B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AB2721-8DB6-4940-9991-B11AE0C59401}" type="pres">
      <dgm:prSet presAssocID="{1929F1AD-3926-4253-9B03-5FB2CEAE90CC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94B23834-A55B-4E90-AB99-BEC22FA107ED}" type="pres">
      <dgm:prSet presAssocID="{22581A91-75F3-4C9A-BAE4-EC1C7580548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945AB7-5192-4AC0-AEB6-1AADA797AA23}" type="presOf" srcId="{8E7681A7-DB57-4986-B8DC-B0EEF20A268E}" destId="{C886FD45-BEE8-4C86-9F1C-7769629A2B8B}" srcOrd="0" destOrd="0" presId="urn:microsoft.com/office/officeart/2005/8/layout/radial4"/>
    <dgm:cxn modelId="{48C04251-79F5-4538-A516-BACD0EC4DC8E}" type="presOf" srcId="{57750CF9-2612-4286-9DC0-C7CFCA7450B2}" destId="{75E0B027-1C05-4C3F-9658-5FEB9532A81C}" srcOrd="0" destOrd="0" presId="urn:microsoft.com/office/officeart/2005/8/layout/radial4"/>
    <dgm:cxn modelId="{72D27B75-742E-4156-9370-CD9873A2A674}" srcId="{3B783737-6FAC-467F-B152-954170AC3063}" destId="{57750CF9-2612-4286-9DC0-C7CFCA7450B2}" srcOrd="1" destOrd="0" parTransId="{8E7681A7-DB57-4986-B8DC-B0EEF20A268E}" sibTransId="{0DC6C2DB-4994-4D1A-B008-112F0C357DBC}"/>
    <dgm:cxn modelId="{1A2C7541-8BC0-481A-850B-159ABE058489}" type="presOf" srcId="{22581A91-75F3-4C9A-BAE4-EC1C75805480}" destId="{94B23834-A55B-4E90-AB99-BEC22FA107ED}" srcOrd="0" destOrd="0" presId="urn:microsoft.com/office/officeart/2005/8/layout/radial4"/>
    <dgm:cxn modelId="{B6285DA4-D72F-42BF-B0D6-B6BD6E7CF873}" srcId="{997D5E7D-248C-4562-A4A0-88A0D45936BA}" destId="{3B783737-6FAC-467F-B152-954170AC3063}" srcOrd="0" destOrd="0" parTransId="{54E069B4-A13D-488B-8B00-33E3D51A94B8}" sibTransId="{CC5F7688-A04C-4A98-A644-EE22BEB34E07}"/>
    <dgm:cxn modelId="{F2A62EB1-CC96-49B3-85BE-16223D346EB9}" type="presOf" srcId="{997D5E7D-248C-4562-A4A0-88A0D45936BA}" destId="{F02A83C7-3A10-4071-A361-EC99DAAF2E39}" srcOrd="0" destOrd="0" presId="urn:microsoft.com/office/officeart/2005/8/layout/radial4"/>
    <dgm:cxn modelId="{FF564C10-D134-47B5-9230-F538E623A892}" srcId="{3B783737-6FAC-467F-B152-954170AC3063}" destId="{AE5BA900-C621-4819-9855-AEAD8854B5F6}" srcOrd="0" destOrd="0" parTransId="{3A059782-49D5-4001-8575-F602FAA055D6}" sibTransId="{3ADEC783-EF98-407F-95E8-A3D78386ABBD}"/>
    <dgm:cxn modelId="{0A898476-0D79-4DB6-B4A4-3C8D05D24516}" type="presOf" srcId="{3B783737-6FAC-467F-B152-954170AC3063}" destId="{2B9295DE-9CBB-4EC6-86FF-A52EB331DCEC}" srcOrd="0" destOrd="0" presId="urn:microsoft.com/office/officeart/2005/8/layout/radial4"/>
    <dgm:cxn modelId="{1F788A18-4BA6-4B63-B383-66A6557A5761}" type="presOf" srcId="{1929F1AD-3926-4253-9B03-5FB2CEAE90CC}" destId="{6BAB2721-8DB6-4940-9991-B11AE0C59401}" srcOrd="0" destOrd="0" presId="urn:microsoft.com/office/officeart/2005/8/layout/radial4"/>
    <dgm:cxn modelId="{76F39D33-72A4-4508-83F5-639639292951}" type="presOf" srcId="{3A059782-49D5-4001-8575-F602FAA055D6}" destId="{819E360E-E22A-4759-9086-779CC18C386E}" srcOrd="0" destOrd="0" presId="urn:microsoft.com/office/officeart/2005/8/layout/radial4"/>
    <dgm:cxn modelId="{7A22EBD9-3BFE-4241-82F8-C1147370CBC1}" srcId="{3B783737-6FAC-467F-B152-954170AC3063}" destId="{22581A91-75F3-4C9A-BAE4-EC1C75805480}" srcOrd="2" destOrd="0" parTransId="{1929F1AD-3926-4253-9B03-5FB2CEAE90CC}" sibTransId="{E0A39B51-9CE6-4489-8631-1B4B595E8F26}"/>
    <dgm:cxn modelId="{7155004D-C7CA-4376-8FDF-85738CE12611}" type="presOf" srcId="{AE5BA900-C621-4819-9855-AEAD8854B5F6}" destId="{17AFF32C-515B-4013-AE19-185D7A4F95C2}" srcOrd="0" destOrd="0" presId="urn:microsoft.com/office/officeart/2005/8/layout/radial4"/>
    <dgm:cxn modelId="{BE9F9271-80AC-4489-BBC2-BADD56AD913F}" type="presParOf" srcId="{F02A83C7-3A10-4071-A361-EC99DAAF2E39}" destId="{2B9295DE-9CBB-4EC6-86FF-A52EB331DCEC}" srcOrd="0" destOrd="0" presId="urn:microsoft.com/office/officeart/2005/8/layout/radial4"/>
    <dgm:cxn modelId="{16091B7E-28E1-4DEF-8522-7EBF0ADB7477}" type="presParOf" srcId="{F02A83C7-3A10-4071-A361-EC99DAAF2E39}" destId="{819E360E-E22A-4759-9086-779CC18C386E}" srcOrd="1" destOrd="0" presId="urn:microsoft.com/office/officeart/2005/8/layout/radial4"/>
    <dgm:cxn modelId="{A60B1B2A-8F28-4EE9-8586-FDA0ACAEE169}" type="presParOf" srcId="{F02A83C7-3A10-4071-A361-EC99DAAF2E39}" destId="{17AFF32C-515B-4013-AE19-185D7A4F95C2}" srcOrd="2" destOrd="0" presId="urn:microsoft.com/office/officeart/2005/8/layout/radial4"/>
    <dgm:cxn modelId="{1B305E14-C665-46A5-AAEC-4D504967551E}" type="presParOf" srcId="{F02A83C7-3A10-4071-A361-EC99DAAF2E39}" destId="{C886FD45-BEE8-4C86-9F1C-7769629A2B8B}" srcOrd="3" destOrd="0" presId="urn:microsoft.com/office/officeart/2005/8/layout/radial4"/>
    <dgm:cxn modelId="{D3D3A46C-6A8D-443A-B853-98343BA18F14}" type="presParOf" srcId="{F02A83C7-3A10-4071-A361-EC99DAAF2E39}" destId="{75E0B027-1C05-4C3F-9658-5FEB9532A81C}" srcOrd="4" destOrd="0" presId="urn:microsoft.com/office/officeart/2005/8/layout/radial4"/>
    <dgm:cxn modelId="{599929FC-AF36-4D7C-B2E5-4BF3691996F9}" type="presParOf" srcId="{F02A83C7-3A10-4071-A361-EC99DAAF2E39}" destId="{6BAB2721-8DB6-4940-9991-B11AE0C59401}" srcOrd="5" destOrd="0" presId="urn:microsoft.com/office/officeart/2005/8/layout/radial4"/>
    <dgm:cxn modelId="{3A55A7D1-07DC-4B6E-B028-BCBB080BB501}" type="presParOf" srcId="{F02A83C7-3A10-4071-A361-EC99DAAF2E39}" destId="{94B23834-A55B-4E90-AB99-BEC22FA107ED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0432FCC0-2F5E-4F3C-96EE-D2A9579BF9C9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7F95D47-94FB-4765-AAC7-3BF7DD63516A}">
      <dgm:prSet phldrT="[Текст]"/>
      <dgm:spPr/>
      <dgm:t>
        <a:bodyPr/>
        <a:lstStyle/>
        <a:p>
          <a:r>
            <a:rPr lang="ru-RU" b="0" i="0" dirty="0" smtClean="0"/>
            <a:t>Добре </a:t>
          </a:r>
          <a:r>
            <a:rPr lang="ru-RU" b="0" i="0" dirty="0" err="1" smtClean="0"/>
            <a:t>тим</a:t>
          </a:r>
          <a:r>
            <a:rPr lang="ru-RU" b="0" i="0" dirty="0" smtClean="0"/>
            <a:t>, </a:t>
          </a:r>
          <a:r>
            <a:rPr lang="ru-RU" b="0" i="0" dirty="0" err="1" smtClean="0"/>
            <a:t>хто</a:t>
          </a:r>
          <a:r>
            <a:rPr lang="ru-RU" b="0" i="0" dirty="0" smtClean="0"/>
            <a:t> </a:t>
          </a:r>
          <a:r>
            <a:rPr lang="ru-RU" b="0" i="0" dirty="0" err="1" smtClean="0"/>
            <a:t>вміє</a:t>
          </a:r>
          <a:r>
            <a:rPr lang="ru-RU" b="0" i="0" dirty="0" smtClean="0"/>
            <a:t> </a:t>
          </a:r>
          <a:r>
            <a:rPr lang="ru-RU" b="0" i="0" dirty="0" err="1" smtClean="0"/>
            <a:t>дружити</a:t>
          </a:r>
          <a:endParaRPr lang="ru-RU" dirty="0"/>
        </a:p>
      </dgm:t>
    </dgm:pt>
    <dgm:pt modelId="{499B0014-B120-43F7-BB7A-E470066C00DF}" type="parTrans" cxnId="{A8E09C10-1236-4C2B-B3E0-03827C6D619F}">
      <dgm:prSet/>
      <dgm:spPr/>
      <dgm:t>
        <a:bodyPr/>
        <a:lstStyle/>
        <a:p>
          <a:endParaRPr lang="ru-RU"/>
        </a:p>
      </dgm:t>
    </dgm:pt>
    <dgm:pt modelId="{A96E53A5-2BDC-471E-B27A-665B3F29D8EF}" type="sibTrans" cxnId="{A8E09C10-1236-4C2B-B3E0-03827C6D619F}">
      <dgm:prSet/>
      <dgm:spPr/>
      <dgm:t>
        <a:bodyPr/>
        <a:lstStyle/>
        <a:p>
          <a:endParaRPr lang="ru-RU"/>
        </a:p>
      </dgm:t>
    </dgm:pt>
    <dgm:pt modelId="{2E44A168-58F7-45FE-A0AB-DE043B84EFF7}">
      <dgm:prSet/>
      <dgm:spPr/>
      <dgm:t>
        <a:bodyPr/>
        <a:lstStyle/>
        <a:p>
          <a:r>
            <a:rPr lang="ru-RU" b="0" i="0" smtClean="0"/>
            <a:t>Діти об’єднують Україну</a:t>
          </a:r>
          <a:endParaRPr lang="ru-RU" b="0" i="0"/>
        </a:p>
      </dgm:t>
    </dgm:pt>
    <dgm:pt modelId="{D55F6303-A94F-4D5E-995B-6A977A112B5F}" type="parTrans" cxnId="{7BE82600-A5B8-4AFC-B443-0D6ACB17A087}">
      <dgm:prSet/>
      <dgm:spPr/>
      <dgm:t>
        <a:bodyPr/>
        <a:lstStyle/>
        <a:p>
          <a:endParaRPr lang="ru-RU"/>
        </a:p>
      </dgm:t>
    </dgm:pt>
    <dgm:pt modelId="{64F8CF8C-248E-40AB-87E8-4FD943EB6CCB}" type="sibTrans" cxnId="{7BE82600-A5B8-4AFC-B443-0D6ACB17A087}">
      <dgm:prSet/>
      <dgm:spPr/>
      <dgm:t>
        <a:bodyPr/>
        <a:lstStyle/>
        <a:p>
          <a:endParaRPr lang="ru-RU"/>
        </a:p>
      </dgm:t>
    </dgm:pt>
    <dgm:pt modelId="{8C9C780E-F970-4CC7-A766-699E02DDC26B}">
      <dgm:prSet/>
      <dgm:spPr/>
      <dgm:t>
        <a:bodyPr/>
        <a:lstStyle/>
        <a:p>
          <a:r>
            <a:rPr lang="ru-RU" b="0" i="0" smtClean="0"/>
            <a:t>Краса людини — її доброта</a:t>
          </a:r>
          <a:endParaRPr lang="ru-RU" b="0" i="0"/>
        </a:p>
      </dgm:t>
    </dgm:pt>
    <dgm:pt modelId="{6AA10CD7-241C-4AFF-BC42-350A4DCA503D}" type="parTrans" cxnId="{B53A22F3-8596-4FB7-966D-5787BDFF0A25}">
      <dgm:prSet/>
      <dgm:spPr/>
      <dgm:t>
        <a:bodyPr/>
        <a:lstStyle/>
        <a:p>
          <a:endParaRPr lang="ru-RU"/>
        </a:p>
      </dgm:t>
    </dgm:pt>
    <dgm:pt modelId="{F226C252-3B24-4BB1-8B9D-754C4F9C3893}" type="sibTrans" cxnId="{B53A22F3-8596-4FB7-966D-5787BDFF0A25}">
      <dgm:prSet/>
      <dgm:spPr/>
      <dgm:t>
        <a:bodyPr/>
        <a:lstStyle/>
        <a:p>
          <a:endParaRPr lang="ru-RU"/>
        </a:p>
      </dgm:t>
    </dgm:pt>
    <dgm:pt modelId="{DE926BD7-9ADA-4799-9677-A16DF5081A3B}">
      <dgm:prSet/>
      <dgm:spPr/>
      <dgm:t>
        <a:bodyPr/>
        <a:lstStyle/>
        <a:p>
          <a:r>
            <a:rPr lang="ru-RU" b="0" i="0" smtClean="0"/>
            <a:t>Я люблю свою країну</a:t>
          </a:r>
          <a:endParaRPr lang="ru-RU" b="0" i="0"/>
        </a:p>
      </dgm:t>
    </dgm:pt>
    <dgm:pt modelId="{74ACAEB6-2F8A-4F64-8AC4-17144E9DE8DC}" type="parTrans" cxnId="{4870B2EC-35FB-4CDC-B0F4-41E5B28F0EF2}">
      <dgm:prSet/>
      <dgm:spPr/>
      <dgm:t>
        <a:bodyPr/>
        <a:lstStyle/>
        <a:p>
          <a:endParaRPr lang="ru-RU"/>
        </a:p>
      </dgm:t>
    </dgm:pt>
    <dgm:pt modelId="{2377A9FC-E8B1-48D6-BDC2-9E0E23A99F52}" type="sibTrans" cxnId="{4870B2EC-35FB-4CDC-B0F4-41E5B28F0EF2}">
      <dgm:prSet/>
      <dgm:spPr/>
      <dgm:t>
        <a:bodyPr/>
        <a:lstStyle/>
        <a:p>
          <a:endParaRPr lang="ru-RU"/>
        </a:p>
      </dgm:t>
    </dgm:pt>
    <dgm:pt modelId="{D215D63D-5FB8-492C-B578-490C710FE533}" type="pres">
      <dgm:prSet presAssocID="{0432FCC0-2F5E-4F3C-96EE-D2A9579BF9C9}" presName="linear" presStyleCnt="0">
        <dgm:presLayoutVars>
          <dgm:dir/>
          <dgm:animLvl val="lvl"/>
          <dgm:resizeHandles val="exact"/>
        </dgm:presLayoutVars>
      </dgm:prSet>
      <dgm:spPr/>
    </dgm:pt>
    <dgm:pt modelId="{C9130BB7-A956-4D40-9FEC-2A50B606ACD1}" type="pres">
      <dgm:prSet presAssocID="{E7F95D47-94FB-4765-AAC7-3BF7DD63516A}" presName="parentLin" presStyleCnt="0"/>
      <dgm:spPr/>
    </dgm:pt>
    <dgm:pt modelId="{10F66C46-9499-4A65-B1B2-0D7CFCC74358}" type="pres">
      <dgm:prSet presAssocID="{E7F95D47-94FB-4765-AAC7-3BF7DD63516A}" presName="parentLeftMargin" presStyleLbl="node1" presStyleIdx="0" presStyleCnt="4"/>
      <dgm:spPr/>
    </dgm:pt>
    <dgm:pt modelId="{DB39893A-9909-4A5D-B672-3C92CBF539A8}" type="pres">
      <dgm:prSet presAssocID="{E7F95D47-94FB-4765-AAC7-3BF7DD63516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998EDB-1E1D-487D-8CFD-E924796FFA61}" type="pres">
      <dgm:prSet presAssocID="{E7F95D47-94FB-4765-AAC7-3BF7DD63516A}" presName="negativeSpace" presStyleCnt="0"/>
      <dgm:spPr/>
    </dgm:pt>
    <dgm:pt modelId="{40CF0F48-0498-449A-A744-4AE26DEDF432}" type="pres">
      <dgm:prSet presAssocID="{E7F95D47-94FB-4765-AAC7-3BF7DD63516A}" presName="childText" presStyleLbl="conFgAcc1" presStyleIdx="0" presStyleCnt="4">
        <dgm:presLayoutVars>
          <dgm:bulletEnabled val="1"/>
        </dgm:presLayoutVars>
      </dgm:prSet>
      <dgm:spPr/>
    </dgm:pt>
    <dgm:pt modelId="{CBB60C06-4E81-4E39-AFE7-29899780057E}" type="pres">
      <dgm:prSet presAssocID="{A96E53A5-2BDC-471E-B27A-665B3F29D8EF}" presName="spaceBetweenRectangles" presStyleCnt="0"/>
      <dgm:spPr/>
    </dgm:pt>
    <dgm:pt modelId="{3356F0F4-69CC-41F4-AE03-ACB5115C58F3}" type="pres">
      <dgm:prSet presAssocID="{2E44A168-58F7-45FE-A0AB-DE043B84EFF7}" presName="parentLin" presStyleCnt="0"/>
      <dgm:spPr/>
    </dgm:pt>
    <dgm:pt modelId="{B6374806-0A85-456C-A420-CB1FC285F49B}" type="pres">
      <dgm:prSet presAssocID="{2E44A168-58F7-45FE-A0AB-DE043B84EFF7}" presName="parentLeftMargin" presStyleLbl="node1" presStyleIdx="0" presStyleCnt="4"/>
      <dgm:spPr/>
    </dgm:pt>
    <dgm:pt modelId="{AFFEA47D-4B15-44CD-BD08-101ABD1F967D}" type="pres">
      <dgm:prSet presAssocID="{2E44A168-58F7-45FE-A0AB-DE043B84EFF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CD66594-BB30-44BC-9609-58C8C42A7C90}" type="pres">
      <dgm:prSet presAssocID="{2E44A168-58F7-45FE-A0AB-DE043B84EFF7}" presName="negativeSpace" presStyleCnt="0"/>
      <dgm:spPr/>
    </dgm:pt>
    <dgm:pt modelId="{B6CB3754-238E-43B6-93EF-419D399599E2}" type="pres">
      <dgm:prSet presAssocID="{2E44A168-58F7-45FE-A0AB-DE043B84EFF7}" presName="childText" presStyleLbl="conFgAcc1" presStyleIdx="1" presStyleCnt="4">
        <dgm:presLayoutVars>
          <dgm:bulletEnabled val="1"/>
        </dgm:presLayoutVars>
      </dgm:prSet>
      <dgm:spPr/>
    </dgm:pt>
    <dgm:pt modelId="{5EFBB0A8-E69F-439A-9EEE-2E9197E04F00}" type="pres">
      <dgm:prSet presAssocID="{64F8CF8C-248E-40AB-87E8-4FD943EB6CCB}" presName="spaceBetweenRectangles" presStyleCnt="0"/>
      <dgm:spPr/>
    </dgm:pt>
    <dgm:pt modelId="{DE84859C-F2A5-48FB-A86D-195A4884FB4F}" type="pres">
      <dgm:prSet presAssocID="{8C9C780E-F970-4CC7-A766-699E02DDC26B}" presName="parentLin" presStyleCnt="0"/>
      <dgm:spPr/>
    </dgm:pt>
    <dgm:pt modelId="{A1916A8E-11F2-4762-8A70-F9110B92F0FF}" type="pres">
      <dgm:prSet presAssocID="{8C9C780E-F970-4CC7-A766-699E02DDC26B}" presName="parentLeftMargin" presStyleLbl="node1" presStyleIdx="1" presStyleCnt="4"/>
      <dgm:spPr/>
    </dgm:pt>
    <dgm:pt modelId="{47F2536B-6A0A-4928-A044-08B0942F06A1}" type="pres">
      <dgm:prSet presAssocID="{8C9C780E-F970-4CC7-A766-699E02DDC26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D49A42D-A1ED-4E9B-94BD-40D987E6547E}" type="pres">
      <dgm:prSet presAssocID="{8C9C780E-F970-4CC7-A766-699E02DDC26B}" presName="negativeSpace" presStyleCnt="0"/>
      <dgm:spPr/>
    </dgm:pt>
    <dgm:pt modelId="{CF6A0C70-7EF0-4F25-B619-9E32A13F59D7}" type="pres">
      <dgm:prSet presAssocID="{8C9C780E-F970-4CC7-A766-699E02DDC26B}" presName="childText" presStyleLbl="conFgAcc1" presStyleIdx="2" presStyleCnt="4">
        <dgm:presLayoutVars>
          <dgm:bulletEnabled val="1"/>
        </dgm:presLayoutVars>
      </dgm:prSet>
      <dgm:spPr/>
    </dgm:pt>
    <dgm:pt modelId="{2C06DD94-DD89-4822-B503-BE9B4B742F18}" type="pres">
      <dgm:prSet presAssocID="{F226C252-3B24-4BB1-8B9D-754C4F9C3893}" presName="spaceBetweenRectangles" presStyleCnt="0"/>
      <dgm:spPr/>
    </dgm:pt>
    <dgm:pt modelId="{229A7EFC-1684-497F-9475-CE82E84A003C}" type="pres">
      <dgm:prSet presAssocID="{DE926BD7-9ADA-4799-9677-A16DF5081A3B}" presName="parentLin" presStyleCnt="0"/>
      <dgm:spPr/>
    </dgm:pt>
    <dgm:pt modelId="{AC9C2942-9303-4B0D-BE22-768178699407}" type="pres">
      <dgm:prSet presAssocID="{DE926BD7-9ADA-4799-9677-A16DF5081A3B}" presName="parentLeftMargin" presStyleLbl="node1" presStyleIdx="2" presStyleCnt="4"/>
      <dgm:spPr/>
    </dgm:pt>
    <dgm:pt modelId="{DA8B9FF3-6F5D-4DE8-B9E7-4179E4EC5B34}" type="pres">
      <dgm:prSet presAssocID="{DE926BD7-9ADA-4799-9677-A16DF5081A3B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34A15B81-67DC-4BEB-9F02-6D06DDD03229}" type="pres">
      <dgm:prSet presAssocID="{DE926BD7-9ADA-4799-9677-A16DF5081A3B}" presName="negativeSpace" presStyleCnt="0"/>
      <dgm:spPr/>
    </dgm:pt>
    <dgm:pt modelId="{AF314DDD-B3E3-45EB-95F1-9350599160B2}" type="pres">
      <dgm:prSet presAssocID="{DE926BD7-9ADA-4799-9677-A16DF5081A3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54A3F86-E504-4B67-97D2-95C7208419EF}" type="presOf" srcId="{DE926BD7-9ADA-4799-9677-A16DF5081A3B}" destId="{DA8B9FF3-6F5D-4DE8-B9E7-4179E4EC5B34}" srcOrd="1" destOrd="0" presId="urn:microsoft.com/office/officeart/2005/8/layout/list1"/>
    <dgm:cxn modelId="{783A3141-E733-4E3D-8951-4EF924D954B8}" type="presOf" srcId="{DE926BD7-9ADA-4799-9677-A16DF5081A3B}" destId="{AC9C2942-9303-4B0D-BE22-768178699407}" srcOrd="0" destOrd="0" presId="urn:microsoft.com/office/officeart/2005/8/layout/list1"/>
    <dgm:cxn modelId="{3D512947-04B5-4029-9715-991772523170}" type="presOf" srcId="{8C9C780E-F970-4CC7-A766-699E02DDC26B}" destId="{47F2536B-6A0A-4928-A044-08B0942F06A1}" srcOrd="1" destOrd="0" presId="urn:microsoft.com/office/officeart/2005/8/layout/list1"/>
    <dgm:cxn modelId="{186F8A11-CC04-4E4A-AE09-9C9E7C16022E}" type="presOf" srcId="{E7F95D47-94FB-4765-AAC7-3BF7DD63516A}" destId="{10F66C46-9499-4A65-B1B2-0D7CFCC74358}" srcOrd="0" destOrd="0" presId="urn:microsoft.com/office/officeart/2005/8/layout/list1"/>
    <dgm:cxn modelId="{7BE82600-A5B8-4AFC-B443-0D6ACB17A087}" srcId="{0432FCC0-2F5E-4F3C-96EE-D2A9579BF9C9}" destId="{2E44A168-58F7-45FE-A0AB-DE043B84EFF7}" srcOrd="1" destOrd="0" parTransId="{D55F6303-A94F-4D5E-995B-6A977A112B5F}" sibTransId="{64F8CF8C-248E-40AB-87E8-4FD943EB6CCB}"/>
    <dgm:cxn modelId="{B53A22F3-8596-4FB7-966D-5787BDFF0A25}" srcId="{0432FCC0-2F5E-4F3C-96EE-D2A9579BF9C9}" destId="{8C9C780E-F970-4CC7-A766-699E02DDC26B}" srcOrd="2" destOrd="0" parTransId="{6AA10CD7-241C-4AFF-BC42-350A4DCA503D}" sibTransId="{F226C252-3B24-4BB1-8B9D-754C4F9C3893}"/>
    <dgm:cxn modelId="{A8E09C10-1236-4C2B-B3E0-03827C6D619F}" srcId="{0432FCC0-2F5E-4F3C-96EE-D2A9579BF9C9}" destId="{E7F95D47-94FB-4765-AAC7-3BF7DD63516A}" srcOrd="0" destOrd="0" parTransId="{499B0014-B120-43F7-BB7A-E470066C00DF}" sibTransId="{A96E53A5-2BDC-471E-B27A-665B3F29D8EF}"/>
    <dgm:cxn modelId="{008C02A2-6860-49CE-AF79-229E379A28C1}" type="presOf" srcId="{0432FCC0-2F5E-4F3C-96EE-D2A9579BF9C9}" destId="{D215D63D-5FB8-492C-B578-490C710FE533}" srcOrd="0" destOrd="0" presId="urn:microsoft.com/office/officeart/2005/8/layout/list1"/>
    <dgm:cxn modelId="{1B785B9D-464F-4876-9DD2-13EF3179BF92}" type="presOf" srcId="{2E44A168-58F7-45FE-A0AB-DE043B84EFF7}" destId="{AFFEA47D-4B15-44CD-BD08-101ABD1F967D}" srcOrd="1" destOrd="0" presId="urn:microsoft.com/office/officeart/2005/8/layout/list1"/>
    <dgm:cxn modelId="{4870B2EC-35FB-4CDC-B0F4-41E5B28F0EF2}" srcId="{0432FCC0-2F5E-4F3C-96EE-D2A9579BF9C9}" destId="{DE926BD7-9ADA-4799-9677-A16DF5081A3B}" srcOrd="3" destOrd="0" parTransId="{74ACAEB6-2F8A-4F64-8AC4-17144E9DE8DC}" sibTransId="{2377A9FC-E8B1-48D6-BDC2-9E0E23A99F52}"/>
    <dgm:cxn modelId="{8AF21205-F2D1-4FE6-8DA2-9A7AE90CD954}" type="presOf" srcId="{2E44A168-58F7-45FE-A0AB-DE043B84EFF7}" destId="{B6374806-0A85-456C-A420-CB1FC285F49B}" srcOrd="0" destOrd="0" presId="urn:microsoft.com/office/officeart/2005/8/layout/list1"/>
    <dgm:cxn modelId="{451BB9AB-A06F-4DB9-A84F-8742F797B5B1}" type="presOf" srcId="{E7F95D47-94FB-4765-AAC7-3BF7DD63516A}" destId="{DB39893A-9909-4A5D-B672-3C92CBF539A8}" srcOrd="1" destOrd="0" presId="urn:microsoft.com/office/officeart/2005/8/layout/list1"/>
    <dgm:cxn modelId="{858D1E55-4A16-40C3-93E0-5467C380F5E2}" type="presOf" srcId="{8C9C780E-F970-4CC7-A766-699E02DDC26B}" destId="{A1916A8E-11F2-4762-8A70-F9110B92F0FF}" srcOrd="0" destOrd="0" presId="urn:microsoft.com/office/officeart/2005/8/layout/list1"/>
    <dgm:cxn modelId="{139F56BA-88C6-4DB5-8B4F-5FEBE2A775DC}" type="presParOf" srcId="{D215D63D-5FB8-492C-B578-490C710FE533}" destId="{C9130BB7-A956-4D40-9FEC-2A50B606ACD1}" srcOrd="0" destOrd="0" presId="urn:microsoft.com/office/officeart/2005/8/layout/list1"/>
    <dgm:cxn modelId="{95DCC2A4-84D5-4EEC-B1BD-94F9B032346F}" type="presParOf" srcId="{C9130BB7-A956-4D40-9FEC-2A50B606ACD1}" destId="{10F66C46-9499-4A65-B1B2-0D7CFCC74358}" srcOrd="0" destOrd="0" presId="urn:microsoft.com/office/officeart/2005/8/layout/list1"/>
    <dgm:cxn modelId="{ED766F00-A364-483C-A8D4-49431E63E1C4}" type="presParOf" srcId="{C9130BB7-A956-4D40-9FEC-2A50B606ACD1}" destId="{DB39893A-9909-4A5D-B672-3C92CBF539A8}" srcOrd="1" destOrd="0" presId="urn:microsoft.com/office/officeart/2005/8/layout/list1"/>
    <dgm:cxn modelId="{89460ADC-0A87-42E2-894D-7091A60D2459}" type="presParOf" srcId="{D215D63D-5FB8-492C-B578-490C710FE533}" destId="{E0998EDB-1E1D-487D-8CFD-E924796FFA61}" srcOrd="1" destOrd="0" presId="urn:microsoft.com/office/officeart/2005/8/layout/list1"/>
    <dgm:cxn modelId="{9A8F3148-46E6-42DA-B786-906803FAA395}" type="presParOf" srcId="{D215D63D-5FB8-492C-B578-490C710FE533}" destId="{40CF0F48-0498-449A-A744-4AE26DEDF432}" srcOrd="2" destOrd="0" presId="urn:microsoft.com/office/officeart/2005/8/layout/list1"/>
    <dgm:cxn modelId="{630DB4E7-0DDC-4693-931B-E976956E8204}" type="presParOf" srcId="{D215D63D-5FB8-492C-B578-490C710FE533}" destId="{CBB60C06-4E81-4E39-AFE7-29899780057E}" srcOrd="3" destOrd="0" presId="urn:microsoft.com/office/officeart/2005/8/layout/list1"/>
    <dgm:cxn modelId="{2FDC2B70-9295-4821-887F-F929D960F289}" type="presParOf" srcId="{D215D63D-5FB8-492C-B578-490C710FE533}" destId="{3356F0F4-69CC-41F4-AE03-ACB5115C58F3}" srcOrd="4" destOrd="0" presId="urn:microsoft.com/office/officeart/2005/8/layout/list1"/>
    <dgm:cxn modelId="{163EB3A3-53CF-478F-A050-5CC32E27B89C}" type="presParOf" srcId="{3356F0F4-69CC-41F4-AE03-ACB5115C58F3}" destId="{B6374806-0A85-456C-A420-CB1FC285F49B}" srcOrd="0" destOrd="0" presId="urn:microsoft.com/office/officeart/2005/8/layout/list1"/>
    <dgm:cxn modelId="{56C39B49-9FF3-4570-A777-22809AC9DC0F}" type="presParOf" srcId="{3356F0F4-69CC-41F4-AE03-ACB5115C58F3}" destId="{AFFEA47D-4B15-44CD-BD08-101ABD1F967D}" srcOrd="1" destOrd="0" presId="urn:microsoft.com/office/officeart/2005/8/layout/list1"/>
    <dgm:cxn modelId="{816BBBF3-95A6-49E3-9752-15B2CDC7019C}" type="presParOf" srcId="{D215D63D-5FB8-492C-B578-490C710FE533}" destId="{4CD66594-BB30-44BC-9609-58C8C42A7C90}" srcOrd="5" destOrd="0" presId="urn:microsoft.com/office/officeart/2005/8/layout/list1"/>
    <dgm:cxn modelId="{D8BA4AB7-1DF5-4E36-9022-67683A646D93}" type="presParOf" srcId="{D215D63D-5FB8-492C-B578-490C710FE533}" destId="{B6CB3754-238E-43B6-93EF-419D399599E2}" srcOrd="6" destOrd="0" presId="urn:microsoft.com/office/officeart/2005/8/layout/list1"/>
    <dgm:cxn modelId="{2E3D2C9C-7D63-4A45-B628-4CADF550DA65}" type="presParOf" srcId="{D215D63D-5FB8-492C-B578-490C710FE533}" destId="{5EFBB0A8-E69F-439A-9EEE-2E9197E04F00}" srcOrd="7" destOrd="0" presId="urn:microsoft.com/office/officeart/2005/8/layout/list1"/>
    <dgm:cxn modelId="{8EAB5A1D-941B-4700-BCE1-88C17F7FCDA9}" type="presParOf" srcId="{D215D63D-5FB8-492C-B578-490C710FE533}" destId="{DE84859C-F2A5-48FB-A86D-195A4884FB4F}" srcOrd="8" destOrd="0" presId="urn:microsoft.com/office/officeart/2005/8/layout/list1"/>
    <dgm:cxn modelId="{9FB328D8-A23B-4369-9034-621776145FDF}" type="presParOf" srcId="{DE84859C-F2A5-48FB-A86D-195A4884FB4F}" destId="{A1916A8E-11F2-4762-8A70-F9110B92F0FF}" srcOrd="0" destOrd="0" presId="urn:microsoft.com/office/officeart/2005/8/layout/list1"/>
    <dgm:cxn modelId="{01A23FA7-02A1-4F16-B774-48B6CD22C314}" type="presParOf" srcId="{DE84859C-F2A5-48FB-A86D-195A4884FB4F}" destId="{47F2536B-6A0A-4928-A044-08B0942F06A1}" srcOrd="1" destOrd="0" presId="urn:microsoft.com/office/officeart/2005/8/layout/list1"/>
    <dgm:cxn modelId="{35C56BAB-3D40-41A5-A1A6-D0E5FD789D5F}" type="presParOf" srcId="{D215D63D-5FB8-492C-B578-490C710FE533}" destId="{BD49A42D-A1ED-4E9B-94BD-40D987E6547E}" srcOrd="9" destOrd="0" presId="urn:microsoft.com/office/officeart/2005/8/layout/list1"/>
    <dgm:cxn modelId="{A9761290-5D2E-4F9C-ABC0-3881741CE5F1}" type="presParOf" srcId="{D215D63D-5FB8-492C-B578-490C710FE533}" destId="{CF6A0C70-7EF0-4F25-B619-9E32A13F59D7}" srcOrd="10" destOrd="0" presId="urn:microsoft.com/office/officeart/2005/8/layout/list1"/>
    <dgm:cxn modelId="{E83DBD27-E33C-4D61-94DA-DE17373E4FDE}" type="presParOf" srcId="{D215D63D-5FB8-492C-B578-490C710FE533}" destId="{2C06DD94-DD89-4822-B503-BE9B4B742F18}" srcOrd="11" destOrd="0" presId="urn:microsoft.com/office/officeart/2005/8/layout/list1"/>
    <dgm:cxn modelId="{96D8D0A0-E6DE-4B06-BF62-FC47EAAF0F19}" type="presParOf" srcId="{D215D63D-5FB8-492C-B578-490C710FE533}" destId="{229A7EFC-1684-497F-9475-CE82E84A003C}" srcOrd="12" destOrd="0" presId="urn:microsoft.com/office/officeart/2005/8/layout/list1"/>
    <dgm:cxn modelId="{EB044869-2A25-4115-8BD0-51CDE6D56AC5}" type="presParOf" srcId="{229A7EFC-1684-497F-9475-CE82E84A003C}" destId="{AC9C2942-9303-4B0D-BE22-768178699407}" srcOrd="0" destOrd="0" presId="urn:microsoft.com/office/officeart/2005/8/layout/list1"/>
    <dgm:cxn modelId="{4BEF55AB-1E10-47F9-A0A8-3D52E1D934A4}" type="presParOf" srcId="{229A7EFC-1684-497F-9475-CE82E84A003C}" destId="{DA8B9FF3-6F5D-4DE8-B9E7-4179E4EC5B34}" srcOrd="1" destOrd="0" presId="urn:microsoft.com/office/officeart/2005/8/layout/list1"/>
    <dgm:cxn modelId="{F16B034C-D41C-4E32-B67D-CE17B1F5BC27}" type="presParOf" srcId="{D215D63D-5FB8-492C-B578-490C710FE533}" destId="{34A15B81-67DC-4BEB-9F02-6D06DDD03229}" srcOrd="13" destOrd="0" presId="urn:microsoft.com/office/officeart/2005/8/layout/list1"/>
    <dgm:cxn modelId="{66145982-AACB-43F4-882C-E3511F42B6B2}" type="presParOf" srcId="{D215D63D-5FB8-492C-B578-490C710FE533}" destId="{AF314DDD-B3E3-45EB-95F1-9350599160B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C55A01-79F5-44CD-B7DE-06CD4209FBB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CFB4195-B446-438B-A1D3-2336EB9369DC}">
      <dgm:prSet phldrT="[Текст]"/>
      <dgm:spPr/>
      <dgm:t>
        <a:bodyPr/>
        <a:lstStyle/>
        <a:p>
          <a:r>
            <a:rPr lang="uk-UA" dirty="0" smtClean="0"/>
            <a:t>Читання з розумінням</a:t>
          </a:r>
          <a:endParaRPr lang="ru-RU" dirty="0"/>
        </a:p>
      </dgm:t>
    </dgm:pt>
    <dgm:pt modelId="{34FD3130-E772-42EF-80B8-C1B40946880A}" type="parTrans" cxnId="{63BBB533-13E9-4974-96E5-FB11B574BEC8}">
      <dgm:prSet/>
      <dgm:spPr/>
      <dgm:t>
        <a:bodyPr/>
        <a:lstStyle/>
        <a:p>
          <a:endParaRPr lang="ru-RU"/>
        </a:p>
      </dgm:t>
    </dgm:pt>
    <dgm:pt modelId="{0D23A54E-F26A-4230-BD1E-F6AE06DCDACF}" type="sibTrans" cxnId="{63BBB533-13E9-4974-96E5-FB11B574BEC8}">
      <dgm:prSet/>
      <dgm:spPr/>
      <dgm:t>
        <a:bodyPr/>
        <a:lstStyle/>
        <a:p>
          <a:endParaRPr lang="ru-RU"/>
        </a:p>
      </dgm:t>
    </dgm:pt>
    <dgm:pt modelId="{5A7264BB-10EC-477C-93E6-0E2CEE7C1A0D}">
      <dgm:prSet phldrT="[Текст]"/>
      <dgm:spPr/>
      <dgm:t>
        <a:bodyPr/>
        <a:lstStyle/>
        <a:p>
          <a:r>
            <a:rPr lang="uk-UA" dirty="0" smtClean="0"/>
            <a:t>Висловлення власної думки усно та письмово</a:t>
          </a:r>
          <a:endParaRPr lang="ru-RU" dirty="0"/>
        </a:p>
      </dgm:t>
    </dgm:pt>
    <dgm:pt modelId="{399CB401-A36E-486A-AF17-0AD0955DEFD5}" type="parTrans" cxnId="{E267AA18-929F-44F2-845A-D57E15A80402}">
      <dgm:prSet/>
      <dgm:spPr/>
      <dgm:t>
        <a:bodyPr/>
        <a:lstStyle/>
        <a:p>
          <a:endParaRPr lang="ru-RU"/>
        </a:p>
      </dgm:t>
    </dgm:pt>
    <dgm:pt modelId="{67D90BEC-453F-4AB6-9B4F-A3AD69E89075}" type="sibTrans" cxnId="{E267AA18-929F-44F2-845A-D57E15A80402}">
      <dgm:prSet/>
      <dgm:spPr/>
      <dgm:t>
        <a:bodyPr/>
        <a:lstStyle/>
        <a:p>
          <a:endParaRPr lang="ru-RU"/>
        </a:p>
      </dgm:t>
    </dgm:pt>
    <dgm:pt modelId="{4BDD7DBD-1556-4D8C-B5AC-239A90052DF7}">
      <dgm:prSet phldrT="[Текст]"/>
      <dgm:spPr/>
      <dgm:t>
        <a:bodyPr/>
        <a:lstStyle/>
        <a:p>
          <a:r>
            <a:rPr lang="uk-UA" dirty="0" smtClean="0"/>
            <a:t>Критичне та системне мислення</a:t>
          </a:r>
          <a:endParaRPr lang="ru-RU" dirty="0"/>
        </a:p>
      </dgm:t>
    </dgm:pt>
    <dgm:pt modelId="{B5D9E3CE-6FC7-472C-948F-1F32D1A77271}" type="parTrans" cxnId="{1D6FA91C-809A-42AF-9893-76240BE59BFE}">
      <dgm:prSet/>
      <dgm:spPr/>
      <dgm:t>
        <a:bodyPr/>
        <a:lstStyle/>
        <a:p>
          <a:endParaRPr lang="ru-RU"/>
        </a:p>
      </dgm:t>
    </dgm:pt>
    <dgm:pt modelId="{A1E8414A-EA87-4AB7-9862-AEA7A83D6F19}" type="sibTrans" cxnId="{1D6FA91C-809A-42AF-9893-76240BE59BFE}">
      <dgm:prSet/>
      <dgm:spPr/>
      <dgm:t>
        <a:bodyPr/>
        <a:lstStyle/>
        <a:p>
          <a:endParaRPr lang="ru-RU"/>
        </a:p>
      </dgm:t>
    </dgm:pt>
    <dgm:pt modelId="{30E14F9B-4CF0-42E4-B4E2-960742C3ED16}">
      <dgm:prSet phldrT="[Текст]"/>
      <dgm:spPr/>
      <dgm:t>
        <a:bodyPr/>
        <a:lstStyle/>
        <a:p>
          <a:r>
            <a:rPr lang="uk-UA" dirty="0" smtClean="0"/>
            <a:t>Здатність логічно обґрунтовувати позицію, о</a:t>
          </a:r>
          <a:r>
            <a:rPr lang="uk-UA" dirty="0" smtClean="0"/>
            <a:t>цінювати ризики, приймати рішення, розв’язувати проблеми</a:t>
          </a:r>
          <a:endParaRPr lang="ru-RU" dirty="0"/>
        </a:p>
      </dgm:t>
    </dgm:pt>
    <dgm:pt modelId="{DD60D163-FEE0-4B38-AA9F-98CF2C5C862B}" type="parTrans" cxnId="{60173D81-7070-41A8-9604-23C0C0B5BA9D}">
      <dgm:prSet/>
      <dgm:spPr/>
      <dgm:t>
        <a:bodyPr/>
        <a:lstStyle/>
        <a:p>
          <a:endParaRPr lang="ru-RU"/>
        </a:p>
      </dgm:t>
    </dgm:pt>
    <dgm:pt modelId="{99DE5B73-6160-4B07-BBB3-1BC2D23DD898}" type="sibTrans" cxnId="{60173D81-7070-41A8-9604-23C0C0B5BA9D}">
      <dgm:prSet/>
      <dgm:spPr/>
      <dgm:t>
        <a:bodyPr/>
        <a:lstStyle/>
        <a:p>
          <a:endParaRPr lang="ru-RU"/>
        </a:p>
      </dgm:t>
    </dgm:pt>
    <dgm:pt modelId="{F1956F88-43A9-42D3-A8A7-9DCF60CE94C4}">
      <dgm:prSet phldrT="[Текст]"/>
      <dgm:spPr/>
      <dgm:t>
        <a:bodyPr/>
        <a:lstStyle/>
        <a:p>
          <a:r>
            <a:rPr lang="uk-UA" dirty="0" smtClean="0"/>
            <a:t>Ініціативність, творчість</a:t>
          </a:r>
          <a:endParaRPr lang="ru-RU" dirty="0"/>
        </a:p>
      </dgm:t>
    </dgm:pt>
    <dgm:pt modelId="{6214BF60-A8D3-4932-A7D7-74A87F30D60E}" type="parTrans" cxnId="{16843BDF-8480-417F-8442-7F8E20828B99}">
      <dgm:prSet/>
      <dgm:spPr/>
      <dgm:t>
        <a:bodyPr/>
        <a:lstStyle/>
        <a:p>
          <a:endParaRPr lang="ru-RU"/>
        </a:p>
      </dgm:t>
    </dgm:pt>
    <dgm:pt modelId="{AEB6DC05-7F87-4D7B-9514-7F78BCDF5F3A}" type="sibTrans" cxnId="{16843BDF-8480-417F-8442-7F8E20828B99}">
      <dgm:prSet/>
      <dgm:spPr/>
      <dgm:t>
        <a:bodyPr/>
        <a:lstStyle/>
        <a:p>
          <a:endParaRPr lang="ru-RU"/>
        </a:p>
      </dgm:t>
    </dgm:pt>
    <dgm:pt modelId="{1168764E-9FB7-4BEF-B164-C897F605E278}">
      <dgm:prSet phldrT="[Текст]" phldr="1"/>
      <dgm:spPr/>
      <dgm:t>
        <a:bodyPr/>
        <a:lstStyle/>
        <a:p>
          <a:endParaRPr lang="ru-RU"/>
        </a:p>
      </dgm:t>
    </dgm:pt>
    <dgm:pt modelId="{9CC8DFAF-83C8-43AE-9F1B-B080C6A68F3A}" type="parTrans" cxnId="{0CB8277E-B9F7-4AAB-B373-041460CA5D6D}">
      <dgm:prSet/>
      <dgm:spPr/>
      <dgm:t>
        <a:bodyPr/>
        <a:lstStyle/>
        <a:p>
          <a:endParaRPr lang="ru-RU"/>
        </a:p>
      </dgm:t>
    </dgm:pt>
    <dgm:pt modelId="{753B74A0-C383-4E06-9A1D-09422E68A7DB}" type="sibTrans" cxnId="{0CB8277E-B9F7-4AAB-B373-041460CA5D6D}">
      <dgm:prSet/>
      <dgm:spPr/>
      <dgm:t>
        <a:bodyPr/>
        <a:lstStyle/>
        <a:p>
          <a:endParaRPr lang="ru-RU"/>
        </a:p>
      </dgm:t>
    </dgm:pt>
    <dgm:pt modelId="{FD153D54-13DE-4504-96CA-A180C2B0853A}">
      <dgm:prSet phldrT="[Текст]" phldr="1"/>
      <dgm:spPr/>
      <dgm:t>
        <a:bodyPr/>
        <a:lstStyle/>
        <a:p>
          <a:endParaRPr lang="ru-RU"/>
        </a:p>
      </dgm:t>
    </dgm:pt>
    <dgm:pt modelId="{99538BCC-44EE-4A3A-B21F-EF93B49719F1}" type="parTrans" cxnId="{B09662E6-78F2-4531-8705-D36C616BB7EE}">
      <dgm:prSet/>
      <dgm:spPr/>
      <dgm:t>
        <a:bodyPr/>
        <a:lstStyle/>
        <a:p>
          <a:endParaRPr lang="ru-RU"/>
        </a:p>
      </dgm:t>
    </dgm:pt>
    <dgm:pt modelId="{3522BF65-C3B8-43B4-9429-86CDBD767ADE}" type="sibTrans" cxnId="{B09662E6-78F2-4531-8705-D36C616BB7EE}">
      <dgm:prSet/>
      <dgm:spPr/>
      <dgm:t>
        <a:bodyPr/>
        <a:lstStyle/>
        <a:p>
          <a:endParaRPr lang="ru-RU"/>
        </a:p>
      </dgm:t>
    </dgm:pt>
    <dgm:pt modelId="{686020D3-8C8D-451F-BD55-54B11226FCC0}">
      <dgm:prSet phldrT="[Текст]" phldr="1"/>
      <dgm:spPr/>
      <dgm:t>
        <a:bodyPr/>
        <a:lstStyle/>
        <a:p>
          <a:endParaRPr lang="ru-RU"/>
        </a:p>
      </dgm:t>
    </dgm:pt>
    <dgm:pt modelId="{C04488A3-A396-4C46-AC67-0B937FC3790C}" type="parTrans" cxnId="{1D70CA8D-6024-46A3-A0BF-ECED9B275990}">
      <dgm:prSet/>
      <dgm:spPr/>
      <dgm:t>
        <a:bodyPr/>
        <a:lstStyle/>
        <a:p>
          <a:endParaRPr lang="ru-RU"/>
        </a:p>
      </dgm:t>
    </dgm:pt>
    <dgm:pt modelId="{3E16306D-38FF-4F35-98B0-E4A5560BCE9B}" type="sibTrans" cxnId="{1D70CA8D-6024-46A3-A0BF-ECED9B275990}">
      <dgm:prSet/>
      <dgm:spPr/>
      <dgm:t>
        <a:bodyPr/>
        <a:lstStyle/>
        <a:p>
          <a:endParaRPr lang="ru-RU"/>
        </a:p>
      </dgm:t>
    </dgm:pt>
    <dgm:pt modelId="{FE74CEC1-8D98-4FA9-82E0-267EBF94CF23}">
      <dgm:prSet phldrT="[Текст]"/>
      <dgm:spPr/>
      <dgm:t>
        <a:bodyPr/>
        <a:lstStyle/>
        <a:p>
          <a:r>
            <a:rPr lang="uk-UA" dirty="0" smtClean="0"/>
            <a:t>Вміння конструктивно керувати емоціями</a:t>
          </a:r>
          <a:endParaRPr lang="ru-RU" dirty="0"/>
        </a:p>
      </dgm:t>
    </dgm:pt>
    <dgm:pt modelId="{BD013887-C426-46D9-94F4-DAA4C5100DB7}" type="parTrans" cxnId="{FEA1ABDA-DA1B-4F09-8D46-6EAFA1BD0317}">
      <dgm:prSet/>
      <dgm:spPr/>
      <dgm:t>
        <a:bodyPr/>
        <a:lstStyle/>
        <a:p>
          <a:endParaRPr lang="ru-RU"/>
        </a:p>
      </dgm:t>
    </dgm:pt>
    <dgm:pt modelId="{A0A3563F-8C33-47A5-BA50-1FF02A43A2EF}" type="sibTrans" cxnId="{FEA1ABDA-DA1B-4F09-8D46-6EAFA1BD0317}">
      <dgm:prSet/>
      <dgm:spPr/>
      <dgm:t>
        <a:bodyPr/>
        <a:lstStyle/>
        <a:p>
          <a:endParaRPr lang="ru-RU"/>
        </a:p>
      </dgm:t>
    </dgm:pt>
    <dgm:pt modelId="{4D3F78DB-47FF-4301-B948-71BCC80C28FE}">
      <dgm:prSet phldrT="[Текст]"/>
      <dgm:spPr/>
      <dgm:t>
        <a:bodyPr/>
        <a:lstStyle/>
        <a:p>
          <a:r>
            <a:rPr lang="uk-UA" dirty="0" smtClean="0"/>
            <a:t>Здатність співпрацювати</a:t>
          </a:r>
          <a:endParaRPr lang="ru-RU" dirty="0"/>
        </a:p>
      </dgm:t>
    </dgm:pt>
    <dgm:pt modelId="{ED011114-502E-4094-8D53-D8C05F67F70A}" type="parTrans" cxnId="{53BD2665-A12F-415A-86C6-6859D40CC164}">
      <dgm:prSet/>
      <dgm:spPr/>
      <dgm:t>
        <a:bodyPr/>
        <a:lstStyle/>
        <a:p>
          <a:endParaRPr lang="ru-RU"/>
        </a:p>
      </dgm:t>
    </dgm:pt>
    <dgm:pt modelId="{84B55B67-3B0F-4F87-B4BF-99470ECA438E}" type="sibTrans" cxnId="{53BD2665-A12F-415A-86C6-6859D40CC164}">
      <dgm:prSet/>
      <dgm:spPr/>
      <dgm:t>
        <a:bodyPr/>
        <a:lstStyle/>
        <a:p>
          <a:endParaRPr lang="ru-RU"/>
        </a:p>
      </dgm:t>
    </dgm:pt>
    <dgm:pt modelId="{EB3DECD4-3146-46BA-979C-C2E05E9A5D0F}">
      <dgm:prSet phldrT="[Текст]"/>
      <dgm:spPr/>
      <dgm:t>
        <a:bodyPr/>
        <a:lstStyle/>
        <a:p>
          <a:endParaRPr lang="ru-RU" dirty="0"/>
        </a:p>
      </dgm:t>
    </dgm:pt>
    <dgm:pt modelId="{EB1C8D32-5E4C-4E18-8092-A36E4B5693EC}" type="parTrans" cxnId="{ADA6733F-7D9C-463A-B60A-2E8E07E2DC93}">
      <dgm:prSet/>
      <dgm:spPr/>
    </dgm:pt>
    <dgm:pt modelId="{A0506EDE-1419-4CAF-9483-D9435BF9A755}" type="sibTrans" cxnId="{ADA6733F-7D9C-463A-B60A-2E8E07E2DC93}">
      <dgm:prSet/>
      <dgm:spPr/>
    </dgm:pt>
    <dgm:pt modelId="{1D5D2736-6FD0-489E-BC80-64F570D9A5D7}" type="pres">
      <dgm:prSet presAssocID="{02C55A01-79F5-44CD-B7DE-06CD4209FBB1}" presName="Name0" presStyleCnt="0">
        <dgm:presLayoutVars>
          <dgm:chMax val="7"/>
          <dgm:chPref val="7"/>
          <dgm:dir/>
        </dgm:presLayoutVars>
      </dgm:prSet>
      <dgm:spPr/>
    </dgm:pt>
    <dgm:pt modelId="{B7FF26EB-017F-49C2-B915-45888ADC3AED}" type="pres">
      <dgm:prSet presAssocID="{02C55A01-79F5-44CD-B7DE-06CD4209FBB1}" presName="Name1" presStyleCnt="0"/>
      <dgm:spPr/>
    </dgm:pt>
    <dgm:pt modelId="{A78408C4-EBC8-4595-B9DA-31F127F6714A}" type="pres">
      <dgm:prSet presAssocID="{02C55A01-79F5-44CD-B7DE-06CD4209FBB1}" presName="cycle" presStyleCnt="0"/>
      <dgm:spPr/>
    </dgm:pt>
    <dgm:pt modelId="{4D54B14F-D7D3-4595-82DB-F3FD35CDE2A5}" type="pres">
      <dgm:prSet presAssocID="{02C55A01-79F5-44CD-B7DE-06CD4209FBB1}" presName="srcNode" presStyleLbl="node1" presStyleIdx="0" presStyleCnt="7"/>
      <dgm:spPr/>
    </dgm:pt>
    <dgm:pt modelId="{3A723399-E194-4846-87CD-AD503D74E747}" type="pres">
      <dgm:prSet presAssocID="{02C55A01-79F5-44CD-B7DE-06CD4209FBB1}" presName="conn" presStyleLbl="parChTrans1D2" presStyleIdx="0" presStyleCnt="1"/>
      <dgm:spPr/>
    </dgm:pt>
    <dgm:pt modelId="{C1104F5F-35FF-4F84-B44C-0CCD894D3D29}" type="pres">
      <dgm:prSet presAssocID="{02C55A01-79F5-44CD-B7DE-06CD4209FBB1}" presName="extraNode" presStyleLbl="node1" presStyleIdx="0" presStyleCnt="7"/>
      <dgm:spPr/>
    </dgm:pt>
    <dgm:pt modelId="{B070C6C0-7DF1-4F42-91F4-F32726CB6392}" type="pres">
      <dgm:prSet presAssocID="{02C55A01-79F5-44CD-B7DE-06CD4209FBB1}" presName="dstNode" presStyleLbl="node1" presStyleIdx="0" presStyleCnt="7"/>
      <dgm:spPr/>
    </dgm:pt>
    <dgm:pt modelId="{507C82C4-21C1-4A20-8610-3C271579ACEA}" type="pres">
      <dgm:prSet presAssocID="{9CFB4195-B446-438B-A1D3-2336EB9369DC}" presName="text_1" presStyleLbl="node1" presStyleIdx="0" presStyleCnt="7">
        <dgm:presLayoutVars>
          <dgm:bulletEnabled val="1"/>
        </dgm:presLayoutVars>
      </dgm:prSet>
      <dgm:spPr/>
    </dgm:pt>
    <dgm:pt modelId="{A5CDFF71-AF2D-4F60-90DD-8437498B85FF}" type="pres">
      <dgm:prSet presAssocID="{9CFB4195-B446-438B-A1D3-2336EB9369DC}" presName="accent_1" presStyleCnt="0"/>
      <dgm:spPr/>
    </dgm:pt>
    <dgm:pt modelId="{20E22968-A4D5-4083-8A5C-293126DEF268}" type="pres">
      <dgm:prSet presAssocID="{9CFB4195-B446-438B-A1D3-2336EB9369DC}" presName="accentRepeatNode" presStyleLbl="solidFgAcc1" presStyleIdx="0" presStyleCnt="7"/>
      <dgm:spPr/>
    </dgm:pt>
    <dgm:pt modelId="{D7957FF9-3971-491B-BF26-BA72FAC2CBD5}" type="pres">
      <dgm:prSet presAssocID="{5A7264BB-10EC-477C-93E6-0E2CEE7C1A0D}" presName="text_2" presStyleLbl="node1" presStyleIdx="1" presStyleCnt="7">
        <dgm:presLayoutVars>
          <dgm:bulletEnabled val="1"/>
        </dgm:presLayoutVars>
      </dgm:prSet>
      <dgm:spPr/>
    </dgm:pt>
    <dgm:pt modelId="{DF430A04-41E9-420A-9E31-908BBC86FF86}" type="pres">
      <dgm:prSet presAssocID="{5A7264BB-10EC-477C-93E6-0E2CEE7C1A0D}" presName="accent_2" presStyleCnt="0"/>
      <dgm:spPr/>
    </dgm:pt>
    <dgm:pt modelId="{E1522573-928D-4067-A055-9AA45C073448}" type="pres">
      <dgm:prSet presAssocID="{5A7264BB-10EC-477C-93E6-0E2CEE7C1A0D}" presName="accentRepeatNode" presStyleLbl="solidFgAcc1" presStyleIdx="1" presStyleCnt="7"/>
      <dgm:spPr/>
    </dgm:pt>
    <dgm:pt modelId="{6052856F-716C-422C-ADFE-0FE3A1E611C8}" type="pres">
      <dgm:prSet presAssocID="{4BDD7DBD-1556-4D8C-B5AC-239A90052DF7}" presName="text_3" presStyleLbl="node1" presStyleIdx="2" presStyleCnt="7">
        <dgm:presLayoutVars>
          <dgm:bulletEnabled val="1"/>
        </dgm:presLayoutVars>
      </dgm:prSet>
      <dgm:spPr/>
    </dgm:pt>
    <dgm:pt modelId="{E81C3452-97D5-4BE0-AB9A-2A1E4666F8A8}" type="pres">
      <dgm:prSet presAssocID="{4BDD7DBD-1556-4D8C-B5AC-239A90052DF7}" presName="accent_3" presStyleCnt="0"/>
      <dgm:spPr/>
    </dgm:pt>
    <dgm:pt modelId="{B97B1568-7A2F-452E-86F4-EBCFE30E073C}" type="pres">
      <dgm:prSet presAssocID="{4BDD7DBD-1556-4D8C-B5AC-239A90052DF7}" presName="accentRepeatNode" presStyleLbl="solidFgAcc1" presStyleIdx="2" presStyleCnt="7"/>
      <dgm:spPr/>
    </dgm:pt>
    <dgm:pt modelId="{A86CE62A-EE70-4393-AD0E-182F281AE925}" type="pres">
      <dgm:prSet presAssocID="{30E14F9B-4CF0-42E4-B4E2-960742C3ED16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288DDC-4D61-4F1D-9C94-E95C7CE6CA91}" type="pres">
      <dgm:prSet presAssocID="{30E14F9B-4CF0-42E4-B4E2-960742C3ED16}" presName="accent_4" presStyleCnt="0"/>
      <dgm:spPr/>
    </dgm:pt>
    <dgm:pt modelId="{3B5BEE89-99CF-42A3-AECE-6C2D7B04A084}" type="pres">
      <dgm:prSet presAssocID="{30E14F9B-4CF0-42E4-B4E2-960742C3ED16}" presName="accentRepeatNode" presStyleLbl="solidFgAcc1" presStyleIdx="3" presStyleCnt="7"/>
      <dgm:spPr/>
    </dgm:pt>
    <dgm:pt modelId="{C5256B1F-068D-4616-9293-D6859017F330}" type="pres">
      <dgm:prSet presAssocID="{F1956F88-43A9-42D3-A8A7-9DCF60CE94C4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E858F4-F774-4AEE-ACF3-ACFACCF77DFD}" type="pres">
      <dgm:prSet presAssocID="{F1956F88-43A9-42D3-A8A7-9DCF60CE94C4}" presName="accent_5" presStyleCnt="0"/>
      <dgm:spPr/>
    </dgm:pt>
    <dgm:pt modelId="{0D4C78D8-B13D-4512-A586-34841A7C205E}" type="pres">
      <dgm:prSet presAssocID="{F1956F88-43A9-42D3-A8A7-9DCF60CE94C4}" presName="accentRepeatNode" presStyleLbl="solidFgAcc1" presStyleIdx="4" presStyleCnt="7"/>
      <dgm:spPr/>
    </dgm:pt>
    <dgm:pt modelId="{8B5E22C5-1453-472B-896A-30F7CCE12F61}" type="pres">
      <dgm:prSet presAssocID="{FE74CEC1-8D98-4FA9-82E0-267EBF94CF23}" presName="text_6" presStyleLbl="node1" presStyleIdx="5" presStyleCnt="7">
        <dgm:presLayoutVars>
          <dgm:bulletEnabled val="1"/>
        </dgm:presLayoutVars>
      </dgm:prSet>
      <dgm:spPr/>
    </dgm:pt>
    <dgm:pt modelId="{81E26345-74A9-4E93-8BD7-38974B466D6E}" type="pres">
      <dgm:prSet presAssocID="{FE74CEC1-8D98-4FA9-82E0-267EBF94CF23}" presName="accent_6" presStyleCnt="0"/>
      <dgm:spPr/>
    </dgm:pt>
    <dgm:pt modelId="{8C76BBE0-CEDE-45D1-BC13-DCAC639BC362}" type="pres">
      <dgm:prSet presAssocID="{FE74CEC1-8D98-4FA9-82E0-267EBF94CF23}" presName="accentRepeatNode" presStyleLbl="solidFgAcc1" presStyleIdx="5" presStyleCnt="7"/>
      <dgm:spPr/>
    </dgm:pt>
    <dgm:pt modelId="{D94249A8-A055-47AD-8EAE-3C6198FD5139}" type="pres">
      <dgm:prSet presAssocID="{4D3F78DB-47FF-4301-B948-71BCC80C28FE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0EAE63-EFC1-4678-90C9-FA3B13013988}" type="pres">
      <dgm:prSet presAssocID="{4D3F78DB-47FF-4301-B948-71BCC80C28FE}" presName="accent_7" presStyleCnt="0"/>
      <dgm:spPr/>
    </dgm:pt>
    <dgm:pt modelId="{086C7633-37B4-4085-B616-7244B953809D}" type="pres">
      <dgm:prSet presAssocID="{4D3F78DB-47FF-4301-B948-71BCC80C28FE}" presName="accentRepeatNode" presStyleLbl="solidFgAcc1" presStyleIdx="6" presStyleCnt="7"/>
      <dgm:spPr/>
    </dgm:pt>
  </dgm:ptLst>
  <dgm:cxnLst>
    <dgm:cxn modelId="{D5239B89-334D-45E7-869C-FE855E65164B}" type="presOf" srcId="{30E14F9B-4CF0-42E4-B4E2-960742C3ED16}" destId="{A86CE62A-EE70-4393-AD0E-182F281AE925}" srcOrd="0" destOrd="0" presId="urn:microsoft.com/office/officeart/2008/layout/VerticalCurvedList"/>
    <dgm:cxn modelId="{9F48DDB0-69CE-4EDF-AB0B-101D7E286EFF}" type="presOf" srcId="{4BDD7DBD-1556-4D8C-B5AC-239A90052DF7}" destId="{6052856F-716C-422C-ADFE-0FE3A1E611C8}" srcOrd="0" destOrd="0" presId="urn:microsoft.com/office/officeart/2008/layout/VerticalCurvedList"/>
    <dgm:cxn modelId="{B09662E6-78F2-4531-8705-D36C616BB7EE}" srcId="{02C55A01-79F5-44CD-B7DE-06CD4209FBB1}" destId="{FD153D54-13DE-4504-96CA-A180C2B0853A}" srcOrd="9" destOrd="0" parTransId="{99538BCC-44EE-4A3A-B21F-EF93B49719F1}" sibTransId="{3522BF65-C3B8-43B4-9429-86CDBD767ADE}"/>
    <dgm:cxn modelId="{66576082-6014-45A9-B000-976A91131E8A}" type="presOf" srcId="{FE74CEC1-8D98-4FA9-82E0-267EBF94CF23}" destId="{8B5E22C5-1453-472B-896A-30F7CCE12F61}" srcOrd="0" destOrd="0" presId="urn:microsoft.com/office/officeart/2008/layout/VerticalCurvedList"/>
    <dgm:cxn modelId="{16843BDF-8480-417F-8442-7F8E20828B99}" srcId="{02C55A01-79F5-44CD-B7DE-06CD4209FBB1}" destId="{F1956F88-43A9-42D3-A8A7-9DCF60CE94C4}" srcOrd="4" destOrd="0" parTransId="{6214BF60-A8D3-4932-A7D7-74A87F30D60E}" sibTransId="{AEB6DC05-7F87-4D7B-9514-7F78BCDF5F3A}"/>
    <dgm:cxn modelId="{A18BB71E-50A7-4E14-B9F4-4F0ED58E4E5C}" type="presOf" srcId="{02C55A01-79F5-44CD-B7DE-06CD4209FBB1}" destId="{1D5D2736-6FD0-489E-BC80-64F570D9A5D7}" srcOrd="0" destOrd="0" presId="urn:microsoft.com/office/officeart/2008/layout/VerticalCurvedList"/>
    <dgm:cxn modelId="{56E54F0B-14EC-41E9-935A-8AE05D8093AC}" type="presOf" srcId="{0D23A54E-F26A-4230-BD1E-F6AE06DCDACF}" destId="{3A723399-E194-4846-87CD-AD503D74E747}" srcOrd="0" destOrd="0" presId="urn:microsoft.com/office/officeart/2008/layout/VerticalCurvedList"/>
    <dgm:cxn modelId="{D072938B-8A93-4F49-9F8B-DFE929A3AE12}" type="presOf" srcId="{5A7264BB-10EC-477C-93E6-0E2CEE7C1A0D}" destId="{D7957FF9-3971-491B-BF26-BA72FAC2CBD5}" srcOrd="0" destOrd="0" presId="urn:microsoft.com/office/officeart/2008/layout/VerticalCurvedList"/>
    <dgm:cxn modelId="{53BD2665-A12F-415A-86C6-6859D40CC164}" srcId="{02C55A01-79F5-44CD-B7DE-06CD4209FBB1}" destId="{4D3F78DB-47FF-4301-B948-71BCC80C28FE}" srcOrd="6" destOrd="0" parTransId="{ED011114-502E-4094-8D53-D8C05F67F70A}" sibTransId="{84B55B67-3B0F-4F87-B4BF-99470ECA438E}"/>
    <dgm:cxn modelId="{ADA6733F-7D9C-463A-B60A-2E8E07E2DC93}" srcId="{02C55A01-79F5-44CD-B7DE-06CD4209FBB1}" destId="{EB3DECD4-3146-46BA-979C-C2E05E9A5D0F}" srcOrd="7" destOrd="0" parTransId="{EB1C8D32-5E4C-4E18-8092-A36E4B5693EC}" sibTransId="{A0506EDE-1419-4CAF-9483-D9435BF9A755}"/>
    <dgm:cxn modelId="{60173D81-7070-41A8-9604-23C0C0B5BA9D}" srcId="{02C55A01-79F5-44CD-B7DE-06CD4209FBB1}" destId="{30E14F9B-4CF0-42E4-B4E2-960742C3ED16}" srcOrd="3" destOrd="0" parTransId="{DD60D163-FEE0-4B38-AA9F-98CF2C5C862B}" sibTransId="{99DE5B73-6160-4B07-BBB3-1BC2D23DD898}"/>
    <dgm:cxn modelId="{E267AA18-929F-44F2-845A-D57E15A80402}" srcId="{02C55A01-79F5-44CD-B7DE-06CD4209FBB1}" destId="{5A7264BB-10EC-477C-93E6-0E2CEE7C1A0D}" srcOrd="1" destOrd="0" parTransId="{399CB401-A36E-486A-AF17-0AD0955DEFD5}" sibTransId="{67D90BEC-453F-4AB6-9B4F-A3AD69E89075}"/>
    <dgm:cxn modelId="{1F50CE8A-D43C-4155-B563-266788056EC8}" type="presOf" srcId="{4D3F78DB-47FF-4301-B948-71BCC80C28FE}" destId="{D94249A8-A055-47AD-8EAE-3C6198FD5139}" srcOrd="0" destOrd="0" presId="urn:microsoft.com/office/officeart/2008/layout/VerticalCurvedList"/>
    <dgm:cxn modelId="{1D70CA8D-6024-46A3-A0BF-ECED9B275990}" srcId="{02C55A01-79F5-44CD-B7DE-06CD4209FBB1}" destId="{686020D3-8C8D-451F-BD55-54B11226FCC0}" srcOrd="10" destOrd="0" parTransId="{C04488A3-A396-4C46-AC67-0B937FC3790C}" sibTransId="{3E16306D-38FF-4F35-98B0-E4A5560BCE9B}"/>
    <dgm:cxn modelId="{FEA1ABDA-DA1B-4F09-8D46-6EAFA1BD0317}" srcId="{02C55A01-79F5-44CD-B7DE-06CD4209FBB1}" destId="{FE74CEC1-8D98-4FA9-82E0-267EBF94CF23}" srcOrd="5" destOrd="0" parTransId="{BD013887-C426-46D9-94F4-DAA4C5100DB7}" sibTransId="{A0A3563F-8C33-47A5-BA50-1FF02A43A2EF}"/>
    <dgm:cxn modelId="{1D6FA91C-809A-42AF-9893-76240BE59BFE}" srcId="{02C55A01-79F5-44CD-B7DE-06CD4209FBB1}" destId="{4BDD7DBD-1556-4D8C-B5AC-239A90052DF7}" srcOrd="2" destOrd="0" parTransId="{B5D9E3CE-6FC7-472C-948F-1F32D1A77271}" sibTransId="{A1E8414A-EA87-4AB7-9862-AEA7A83D6F19}"/>
    <dgm:cxn modelId="{376AB797-AF3B-4F87-9EF1-A84B34FC4450}" type="presOf" srcId="{F1956F88-43A9-42D3-A8A7-9DCF60CE94C4}" destId="{C5256B1F-068D-4616-9293-D6859017F330}" srcOrd="0" destOrd="0" presId="urn:microsoft.com/office/officeart/2008/layout/VerticalCurvedList"/>
    <dgm:cxn modelId="{0CB8277E-B9F7-4AAB-B373-041460CA5D6D}" srcId="{02C55A01-79F5-44CD-B7DE-06CD4209FBB1}" destId="{1168764E-9FB7-4BEF-B164-C897F605E278}" srcOrd="8" destOrd="0" parTransId="{9CC8DFAF-83C8-43AE-9F1B-B080C6A68F3A}" sibTransId="{753B74A0-C383-4E06-9A1D-09422E68A7DB}"/>
    <dgm:cxn modelId="{3B74318A-8BC7-4B18-BFBB-C69193AAB540}" type="presOf" srcId="{9CFB4195-B446-438B-A1D3-2336EB9369DC}" destId="{507C82C4-21C1-4A20-8610-3C271579ACEA}" srcOrd="0" destOrd="0" presId="urn:microsoft.com/office/officeart/2008/layout/VerticalCurvedList"/>
    <dgm:cxn modelId="{63BBB533-13E9-4974-96E5-FB11B574BEC8}" srcId="{02C55A01-79F5-44CD-B7DE-06CD4209FBB1}" destId="{9CFB4195-B446-438B-A1D3-2336EB9369DC}" srcOrd="0" destOrd="0" parTransId="{34FD3130-E772-42EF-80B8-C1B40946880A}" sibTransId="{0D23A54E-F26A-4230-BD1E-F6AE06DCDACF}"/>
    <dgm:cxn modelId="{FAEF51F0-5D82-42C1-9E1D-114DA0BC2AB8}" type="presParOf" srcId="{1D5D2736-6FD0-489E-BC80-64F570D9A5D7}" destId="{B7FF26EB-017F-49C2-B915-45888ADC3AED}" srcOrd="0" destOrd="0" presId="urn:microsoft.com/office/officeart/2008/layout/VerticalCurvedList"/>
    <dgm:cxn modelId="{9D296BE5-8B68-48CE-A633-5708D47AC7A3}" type="presParOf" srcId="{B7FF26EB-017F-49C2-B915-45888ADC3AED}" destId="{A78408C4-EBC8-4595-B9DA-31F127F6714A}" srcOrd="0" destOrd="0" presId="urn:microsoft.com/office/officeart/2008/layout/VerticalCurvedList"/>
    <dgm:cxn modelId="{6D230B2F-9435-4790-8ACC-2728782F2E79}" type="presParOf" srcId="{A78408C4-EBC8-4595-B9DA-31F127F6714A}" destId="{4D54B14F-D7D3-4595-82DB-F3FD35CDE2A5}" srcOrd="0" destOrd="0" presId="urn:microsoft.com/office/officeart/2008/layout/VerticalCurvedList"/>
    <dgm:cxn modelId="{7061302A-9A5F-41CA-B71B-D97ED08AD156}" type="presParOf" srcId="{A78408C4-EBC8-4595-B9DA-31F127F6714A}" destId="{3A723399-E194-4846-87CD-AD503D74E747}" srcOrd="1" destOrd="0" presId="urn:microsoft.com/office/officeart/2008/layout/VerticalCurvedList"/>
    <dgm:cxn modelId="{23D3626D-D69B-470B-9131-EFFF66792885}" type="presParOf" srcId="{A78408C4-EBC8-4595-B9DA-31F127F6714A}" destId="{C1104F5F-35FF-4F84-B44C-0CCD894D3D29}" srcOrd="2" destOrd="0" presId="urn:microsoft.com/office/officeart/2008/layout/VerticalCurvedList"/>
    <dgm:cxn modelId="{13EE347F-BC5B-4A40-9357-3BB78B5BE3AB}" type="presParOf" srcId="{A78408C4-EBC8-4595-B9DA-31F127F6714A}" destId="{B070C6C0-7DF1-4F42-91F4-F32726CB6392}" srcOrd="3" destOrd="0" presId="urn:microsoft.com/office/officeart/2008/layout/VerticalCurvedList"/>
    <dgm:cxn modelId="{F9DF7795-C63B-42AB-88FF-26C5E8468A29}" type="presParOf" srcId="{B7FF26EB-017F-49C2-B915-45888ADC3AED}" destId="{507C82C4-21C1-4A20-8610-3C271579ACEA}" srcOrd="1" destOrd="0" presId="urn:microsoft.com/office/officeart/2008/layout/VerticalCurvedList"/>
    <dgm:cxn modelId="{8286F170-F858-4666-9E4D-2D1656791B75}" type="presParOf" srcId="{B7FF26EB-017F-49C2-B915-45888ADC3AED}" destId="{A5CDFF71-AF2D-4F60-90DD-8437498B85FF}" srcOrd="2" destOrd="0" presId="urn:microsoft.com/office/officeart/2008/layout/VerticalCurvedList"/>
    <dgm:cxn modelId="{F26F7B19-FC18-4F53-B2FC-6D285A9AC349}" type="presParOf" srcId="{A5CDFF71-AF2D-4F60-90DD-8437498B85FF}" destId="{20E22968-A4D5-4083-8A5C-293126DEF268}" srcOrd="0" destOrd="0" presId="urn:microsoft.com/office/officeart/2008/layout/VerticalCurvedList"/>
    <dgm:cxn modelId="{90E1E6C9-68A7-4DE0-8B66-F613B8D8DCE3}" type="presParOf" srcId="{B7FF26EB-017F-49C2-B915-45888ADC3AED}" destId="{D7957FF9-3971-491B-BF26-BA72FAC2CBD5}" srcOrd="3" destOrd="0" presId="urn:microsoft.com/office/officeart/2008/layout/VerticalCurvedList"/>
    <dgm:cxn modelId="{5ED71811-D7D3-4097-898A-A73B804BC56A}" type="presParOf" srcId="{B7FF26EB-017F-49C2-B915-45888ADC3AED}" destId="{DF430A04-41E9-420A-9E31-908BBC86FF86}" srcOrd="4" destOrd="0" presId="urn:microsoft.com/office/officeart/2008/layout/VerticalCurvedList"/>
    <dgm:cxn modelId="{67FF9A49-1C98-4F67-B38A-E375DF589802}" type="presParOf" srcId="{DF430A04-41E9-420A-9E31-908BBC86FF86}" destId="{E1522573-928D-4067-A055-9AA45C073448}" srcOrd="0" destOrd="0" presId="urn:microsoft.com/office/officeart/2008/layout/VerticalCurvedList"/>
    <dgm:cxn modelId="{4F7B5CFA-BCA7-4C6E-B749-C1328582DA07}" type="presParOf" srcId="{B7FF26EB-017F-49C2-B915-45888ADC3AED}" destId="{6052856F-716C-422C-ADFE-0FE3A1E611C8}" srcOrd="5" destOrd="0" presId="urn:microsoft.com/office/officeart/2008/layout/VerticalCurvedList"/>
    <dgm:cxn modelId="{02519620-EE6F-4DBE-A174-6A3F0B695492}" type="presParOf" srcId="{B7FF26EB-017F-49C2-B915-45888ADC3AED}" destId="{E81C3452-97D5-4BE0-AB9A-2A1E4666F8A8}" srcOrd="6" destOrd="0" presId="urn:microsoft.com/office/officeart/2008/layout/VerticalCurvedList"/>
    <dgm:cxn modelId="{0D32C2BF-7922-4D39-86BB-6501E31908A3}" type="presParOf" srcId="{E81C3452-97D5-4BE0-AB9A-2A1E4666F8A8}" destId="{B97B1568-7A2F-452E-86F4-EBCFE30E073C}" srcOrd="0" destOrd="0" presId="urn:microsoft.com/office/officeart/2008/layout/VerticalCurvedList"/>
    <dgm:cxn modelId="{FFE8AB27-D029-4CE8-894F-4B1BB925A56F}" type="presParOf" srcId="{B7FF26EB-017F-49C2-B915-45888ADC3AED}" destId="{A86CE62A-EE70-4393-AD0E-182F281AE925}" srcOrd="7" destOrd="0" presId="urn:microsoft.com/office/officeart/2008/layout/VerticalCurvedList"/>
    <dgm:cxn modelId="{9CE3548A-2C58-4882-A3D1-794786FB3280}" type="presParOf" srcId="{B7FF26EB-017F-49C2-B915-45888ADC3AED}" destId="{86288DDC-4D61-4F1D-9C94-E95C7CE6CA91}" srcOrd="8" destOrd="0" presId="urn:microsoft.com/office/officeart/2008/layout/VerticalCurvedList"/>
    <dgm:cxn modelId="{37002E40-1BF0-49CB-B4D1-6D8FAD14D0D7}" type="presParOf" srcId="{86288DDC-4D61-4F1D-9C94-E95C7CE6CA91}" destId="{3B5BEE89-99CF-42A3-AECE-6C2D7B04A084}" srcOrd="0" destOrd="0" presId="urn:microsoft.com/office/officeart/2008/layout/VerticalCurvedList"/>
    <dgm:cxn modelId="{D9394102-3BED-4B44-A4FE-F5410F599A70}" type="presParOf" srcId="{B7FF26EB-017F-49C2-B915-45888ADC3AED}" destId="{C5256B1F-068D-4616-9293-D6859017F330}" srcOrd="9" destOrd="0" presId="urn:microsoft.com/office/officeart/2008/layout/VerticalCurvedList"/>
    <dgm:cxn modelId="{169C479F-1C27-4A13-B54C-F964DFC4B4BD}" type="presParOf" srcId="{B7FF26EB-017F-49C2-B915-45888ADC3AED}" destId="{F4E858F4-F774-4AEE-ACF3-ACFACCF77DFD}" srcOrd="10" destOrd="0" presId="urn:microsoft.com/office/officeart/2008/layout/VerticalCurvedList"/>
    <dgm:cxn modelId="{CED25E14-D15F-46F0-AE82-45DC16881768}" type="presParOf" srcId="{F4E858F4-F774-4AEE-ACF3-ACFACCF77DFD}" destId="{0D4C78D8-B13D-4512-A586-34841A7C205E}" srcOrd="0" destOrd="0" presId="urn:microsoft.com/office/officeart/2008/layout/VerticalCurvedList"/>
    <dgm:cxn modelId="{24A9F454-A696-4C93-8217-8AFA3AC3F227}" type="presParOf" srcId="{B7FF26EB-017F-49C2-B915-45888ADC3AED}" destId="{8B5E22C5-1453-472B-896A-30F7CCE12F61}" srcOrd="11" destOrd="0" presId="urn:microsoft.com/office/officeart/2008/layout/VerticalCurvedList"/>
    <dgm:cxn modelId="{EC09C073-757F-4C89-BDAA-070C4AAD9A32}" type="presParOf" srcId="{B7FF26EB-017F-49C2-B915-45888ADC3AED}" destId="{81E26345-74A9-4E93-8BD7-38974B466D6E}" srcOrd="12" destOrd="0" presId="urn:microsoft.com/office/officeart/2008/layout/VerticalCurvedList"/>
    <dgm:cxn modelId="{43EAF465-99F5-45F8-8EF5-CBAC17126314}" type="presParOf" srcId="{81E26345-74A9-4E93-8BD7-38974B466D6E}" destId="{8C76BBE0-CEDE-45D1-BC13-DCAC639BC362}" srcOrd="0" destOrd="0" presId="urn:microsoft.com/office/officeart/2008/layout/VerticalCurvedList"/>
    <dgm:cxn modelId="{564A1C19-C4A5-4F33-A697-0808EA8C7924}" type="presParOf" srcId="{B7FF26EB-017F-49C2-B915-45888ADC3AED}" destId="{D94249A8-A055-47AD-8EAE-3C6198FD5139}" srcOrd="13" destOrd="0" presId="urn:microsoft.com/office/officeart/2008/layout/VerticalCurvedList"/>
    <dgm:cxn modelId="{18DE3AB0-13E3-4D46-B975-4DECF232BEA8}" type="presParOf" srcId="{B7FF26EB-017F-49C2-B915-45888ADC3AED}" destId="{1B0EAE63-EFC1-4678-90C9-FA3B13013988}" srcOrd="14" destOrd="0" presId="urn:microsoft.com/office/officeart/2008/layout/VerticalCurvedList"/>
    <dgm:cxn modelId="{4AA6A709-FF4C-4111-ABDD-81ABE40E8944}" type="presParOf" srcId="{1B0EAE63-EFC1-4678-90C9-FA3B13013988}" destId="{086C7633-37B4-4085-B616-7244B953809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CE6DE4-2E96-4D24-8E8A-AE56685F1D8A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C552871-7499-4E0B-A184-3C5A18F931AD}">
      <dgm:prSet phldrT="[Текст]" custT="1"/>
      <dgm:spPr/>
      <dgm:t>
        <a:bodyPr/>
        <a:lstStyle/>
        <a:p>
          <a:r>
            <a:rPr lang="uk-UA" sz="1600" dirty="0" smtClean="0"/>
            <a:t>Дидактика</a:t>
          </a:r>
          <a:endParaRPr lang="ru-RU" sz="1600" dirty="0"/>
        </a:p>
      </dgm:t>
    </dgm:pt>
    <dgm:pt modelId="{59996F27-8773-4B6C-9DB4-DFB395483BBD}" type="parTrans" cxnId="{FCF2A114-2F52-4DAC-BB6C-73DFF974F5DE}">
      <dgm:prSet/>
      <dgm:spPr/>
      <dgm:t>
        <a:bodyPr/>
        <a:lstStyle/>
        <a:p>
          <a:endParaRPr lang="ru-RU"/>
        </a:p>
      </dgm:t>
    </dgm:pt>
    <dgm:pt modelId="{C535566C-D8CA-4173-A71D-D4CD78422A6F}" type="sibTrans" cxnId="{FCF2A114-2F52-4DAC-BB6C-73DFF974F5DE}">
      <dgm:prSet/>
      <dgm:spPr/>
      <dgm:t>
        <a:bodyPr/>
        <a:lstStyle/>
        <a:p>
          <a:endParaRPr lang="ru-RU"/>
        </a:p>
      </dgm:t>
    </dgm:pt>
    <dgm:pt modelId="{8AFC8B76-F472-4659-9577-D54FC97824BB}">
      <dgm:prSet phldrT="[Текст]" custT="1"/>
      <dgm:spPr/>
      <dgm:t>
        <a:bodyPr/>
        <a:lstStyle/>
        <a:p>
          <a:r>
            <a:rPr lang="uk-UA" sz="1600" dirty="0" smtClean="0"/>
            <a:t>Психологія</a:t>
          </a:r>
          <a:endParaRPr lang="ru-RU" sz="1600" dirty="0"/>
        </a:p>
      </dgm:t>
    </dgm:pt>
    <dgm:pt modelId="{A7E6299A-264D-4344-A14E-EF245EA12987}" type="parTrans" cxnId="{3F9C5BE6-3E24-4C3C-9D27-680ECAC6C209}">
      <dgm:prSet/>
      <dgm:spPr/>
      <dgm:t>
        <a:bodyPr/>
        <a:lstStyle/>
        <a:p>
          <a:endParaRPr lang="ru-RU"/>
        </a:p>
      </dgm:t>
    </dgm:pt>
    <dgm:pt modelId="{05734AB7-00B8-4849-8022-930944A77173}" type="sibTrans" cxnId="{3F9C5BE6-3E24-4C3C-9D27-680ECAC6C209}">
      <dgm:prSet/>
      <dgm:spPr/>
      <dgm:t>
        <a:bodyPr/>
        <a:lstStyle/>
        <a:p>
          <a:endParaRPr lang="ru-RU"/>
        </a:p>
      </dgm:t>
    </dgm:pt>
    <dgm:pt modelId="{5878333D-8EE8-4564-B961-3CABCB781E18}">
      <dgm:prSet phldrT="[Текст]" custT="1"/>
      <dgm:spPr/>
      <dgm:t>
        <a:bodyPr/>
        <a:lstStyle/>
        <a:p>
          <a:r>
            <a:rPr lang="uk-UA" sz="1400" dirty="0" smtClean="0"/>
            <a:t>Моделювання творчої діяльності</a:t>
          </a:r>
          <a:endParaRPr lang="ru-RU" sz="1400" dirty="0"/>
        </a:p>
      </dgm:t>
    </dgm:pt>
    <dgm:pt modelId="{4F1AB65E-EA4A-4764-AC4F-28D863AB51E0}" type="parTrans" cxnId="{4D8D1B12-E5AE-4776-8B6D-B40203444AF8}">
      <dgm:prSet/>
      <dgm:spPr/>
      <dgm:t>
        <a:bodyPr/>
        <a:lstStyle/>
        <a:p>
          <a:endParaRPr lang="ru-RU"/>
        </a:p>
      </dgm:t>
    </dgm:pt>
    <dgm:pt modelId="{7234BCF8-4DB9-4568-837B-A605AE8AD4FA}" type="sibTrans" cxnId="{4D8D1B12-E5AE-4776-8B6D-B40203444AF8}">
      <dgm:prSet/>
      <dgm:spPr/>
      <dgm:t>
        <a:bodyPr/>
        <a:lstStyle/>
        <a:p>
          <a:endParaRPr lang="ru-RU"/>
        </a:p>
      </dgm:t>
    </dgm:pt>
    <dgm:pt modelId="{A16F2DBB-5038-4A18-B225-A28F5C7778A5}">
      <dgm:prSet phldrT="[Текст]" custT="1"/>
      <dgm:spPr/>
      <dgm:t>
        <a:bodyPr/>
        <a:lstStyle/>
        <a:p>
          <a:r>
            <a:rPr lang="uk-UA" sz="1400" dirty="0" smtClean="0"/>
            <a:t>Врахування компетентностей</a:t>
          </a:r>
          <a:endParaRPr lang="ru-RU" sz="1400" dirty="0"/>
        </a:p>
      </dgm:t>
    </dgm:pt>
    <dgm:pt modelId="{AB488F56-634E-41EC-92C5-06799C7C17C9}" type="parTrans" cxnId="{2E73410F-C9FF-4F7E-B3B7-F65087DF40EB}">
      <dgm:prSet/>
      <dgm:spPr/>
      <dgm:t>
        <a:bodyPr/>
        <a:lstStyle/>
        <a:p>
          <a:endParaRPr lang="ru-RU"/>
        </a:p>
      </dgm:t>
    </dgm:pt>
    <dgm:pt modelId="{160CACC6-E69E-42A7-AF9E-319E866C49F2}" type="sibTrans" cxnId="{2E73410F-C9FF-4F7E-B3B7-F65087DF40EB}">
      <dgm:prSet/>
      <dgm:spPr/>
      <dgm:t>
        <a:bodyPr/>
        <a:lstStyle/>
        <a:p>
          <a:endParaRPr lang="ru-RU"/>
        </a:p>
      </dgm:t>
    </dgm:pt>
    <dgm:pt modelId="{A001F0C2-DDBA-45EC-96BB-406736E7FC64}">
      <dgm:prSet phldrT="[Текст]" custT="1"/>
      <dgm:spPr/>
      <dgm:t>
        <a:bodyPr/>
        <a:lstStyle/>
        <a:p>
          <a:r>
            <a:rPr lang="uk-UA" sz="1600" dirty="0" smtClean="0"/>
            <a:t>Програми</a:t>
          </a:r>
          <a:endParaRPr lang="ru-RU" sz="1600" dirty="0"/>
        </a:p>
      </dgm:t>
    </dgm:pt>
    <dgm:pt modelId="{64D4CD38-8B75-486F-AABE-587F328ED779}" type="parTrans" cxnId="{3D51D4E2-A9C7-4AD9-9FDA-CAFC4B430C4F}">
      <dgm:prSet/>
      <dgm:spPr/>
      <dgm:t>
        <a:bodyPr/>
        <a:lstStyle/>
        <a:p>
          <a:endParaRPr lang="ru-RU"/>
        </a:p>
      </dgm:t>
    </dgm:pt>
    <dgm:pt modelId="{165A40C2-C045-4F08-8862-1F45323EB4C8}" type="sibTrans" cxnId="{3D51D4E2-A9C7-4AD9-9FDA-CAFC4B430C4F}">
      <dgm:prSet/>
      <dgm:spPr/>
      <dgm:t>
        <a:bodyPr/>
        <a:lstStyle/>
        <a:p>
          <a:endParaRPr lang="ru-RU"/>
        </a:p>
      </dgm:t>
    </dgm:pt>
    <dgm:pt modelId="{463DC64A-2240-4F6A-A99B-189FBC8AEA7D}">
      <dgm:prSet phldrT="[Текст]" custT="1"/>
      <dgm:spPr/>
      <dgm:t>
        <a:bodyPr/>
        <a:lstStyle/>
        <a:p>
          <a:r>
            <a:rPr lang="uk-UA" sz="1600" dirty="0" smtClean="0"/>
            <a:t>Методика</a:t>
          </a:r>
          <a:endParaRPr lang="ru-RU" sz="1600" dirty="0"/>
        </a:p>
      </dgm:t>
    </dgm:pt>
    <dgm:pt modelId="{0980A409-9707-448C-A5D0-B381F1C0A17B}" type="parTrans" cxnId="{20FD2733-76AC-4ABF-93E5-77559D93F164}">
      <dgm:prSet/>
      <dgm:spPr/>
      <dgm:t>
        <a:bodyPr/>
        <a:lstStyle/>
        <a:p>
          <a:endParaRPr lang="ru-RU"/>
        </a:p>
      </dgm:t>
    </dgm:pt>
    <dgm:pt modelId="{B86E33D5-B7CD-4499-A299-CB8C85811FCD}" type="sibTrans" cxnId="{20FD2733-76AC-4ABF-93E5-77559D93F164}">
      <dgm:prSet/>
      <dgm:spPr/>
      <dgm:t>
        <a:bodyPr/>
        <a:lstStyle/>
        <a:p>
          <a:endParaRPr lang="ru-RU"/>
        </a:p>
      </dgm:t>
    </dgm:pt>
    <dgm:pt modelId="{D1E00415-920F-453E-A7B2-2DA888C42B3A}">
      <dgm:prSet phldrT="[Текст]" custT="1"/>
      <dgm:spPr/>
      <dgm:t>
        <a:bodyPr/>
        <a:lstStyle/>
        <a:p>
          <a:r>
            <a:rPr lang="uk-UA" sz="1400" dirty="0" smtClean="0"/>
            <a:t>Оригінальні завдання та види діяльності</a:t>
          </a:r>
          <a:endParaRPr lang="ru-RU" sz="1400" dirty="0"/>
        </a:p>
      </dgm:t>
    </dgm:pt>
    <dgm:pt modelId="{96EC5A56-FDA1-4F00-B92D-0D45EAE98E14}" type="parTrans" cxnId="{9FBD2367-212A-4959-8C93-C494EA9E7ABC}">
      <dgm:prSet/>
      <dgm:spPr/>
      <dgm:t>
        <a:bodyPr/>
        <a:lstStyle/>
        <a:p>
          <a:endParaRPr lang="ru-RU"/>
        </a:p>
      </dgm:t>
    </dgm:pt>
    <dgm:pt modelId="{83975F03-88BD-4DDD-A577-DCAF55C521BA}" type="sibTrans" cxnId="{9FBD2367-212A-4959-8C93-C494EA9E7ABC}">
      <dgm:prSet/>
      <dgm:spPr/>
      <dgm:t>
        <a:bodyPr/>
        <a:lstStyle/>
        <a:p>
          <a:endParaRPr lang="ru-RU"/>
        </a:p>
      </dgm:t>
    </dgm:pt>
    <dgm:pt modelId="{3407803D-A4DD-4035-95B8-8C37EEAC6E40}" type="pres">
      <dgm:prSet presAssocID="{A4CE6DE4-2E96-4D24-8E8A-AE56685F1D8A}" presName="cycle" presStyleCnt="0">
        <dgm:presLayoutVars>
          <dgm:dir/>
          <dgm:resizeHandles val="exact"/>
        </dgm:presLayoutVars>
      </dgm:prSet>
      <dgm:spPr/>
    </dgm:pt>
    <dgm:pt modelId="{A5689066-9AFB-4B02-80B0-980DC09EE619}" type="pres">
      <dgm:prSet presAssocID="{EC552871-7499-4E0B-A184-3C5A18F931AD}" presName="node" presStyleLbl="node1" presStyleIdx="0" presStyleCnt="7" custScaleX="112466" custScaleY="106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F7C8E5-5BC0-4BE3-89BD-6B47115B224D}" type="pres">
      <dgm:prSet presAssocID="{C535566C-D8CA-4173-A71D-D4CD78422A6F}" presName="sibTrans" presStyleLbl="sibTrans2D1" presStyleIdx="0" presStyleCnt="7"/>
      <dgm:spPr/>
    </dgm:pt>
    <dgm:pt modelId="{649FAF66-874F-46BF-9919-74134F8D3976}" type="pres">
      <dgm:prSet presAssocID="{C535566C-D8CA-4173-A71D-D4CD78422A6F}" presName="connectorText" presStyleLbl="sibTrans2D1" presStyleIdx="0" presStyleCnt="7"/>
      <dgm:spPr/>
    </dgm:pt>
    <dgm:pt modelId="{8A160B6E-5FDA-4F2E-849B-3A9EA543B257}" type="pres">
      <dgm:prSet presAssocID="{8AFC8B76-F472-4659-9577-D54FC97824BB}" presName="node" presStyleLbl="node1" presStyleIdx="1" presStyleCnt="7" custScaleX="111722" custScaleY="107634">
        <dgm:presLayoutVars>
          <dgm:bulletEnabled val="1"/>
        </dgm:presLayoutVars>
      </dgm:prSet>
      <dgm:spPr/>
    </dgm:pt>
    <dgm:pt modelId="{ECD0C3B4-F637-484F-A021-DE9187760189}" type="pres">
      <dgm:prSet presAssocID="{05734AB7-00B8-4849-8022-930944A77173}" presName="sibTrans" presStyleLbl="sibTrans2D1" presStyleIdx="1" presStyleCnt="7"/>
      <dgm:spPr/>
    </dgm:pt>
    <dgm:pt modelId="{70C03909-F35F-48DC-BC2A-7D0862ED576E}" type="pres">
      <dgm:prSet presAssocID="{05734AB7-00B8-4849-8022-930944A77173}" presName="connectorText" presStyleLbl="sibTrans2D1" presStyleIdx="1" presStyleCnt="7"/>
      <dgm:spPr/>
    </dgm:pt>
    <dgm:pt modelId="{BB04B377-5B5D-48C0-AF91-34F1D6EECBF3}" type="pres">
      <dgm:prSet presAssocID="{463DC64A-2240-4F6A-A99B-189FBC8AEA7D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DAFB33-14AE-405B-BBB2-6C1074E51B17}" type="pres">
      <dgm:prSet presAssocID="{B86E33D5-B7CD-4499-A299-CB8C85811FCD}" presName="sibTrans" presStyleLbl="sibTrans2D1" presStyleIdx="2" presStyleCnt="7"/>
      <dgm:spPr/>
    </dgm:pt>
    <dgm:pt modelId="{95BE6674-8594-4385-BADC-536BD3FEFA88}" type="pres">
      <dgm:prSet presAssocID="{B86E33D5-B7CD-4499-A299-CB8C85811FCD}" presName="connectorText" presStyleLbl="sibTrans2D1" presStyleIdx="2" presStyleCnt="7"/>
      <dgm:spPr/>
    </dgm:pt>
    <dgm:pt modelId="{817FC33F-F360-4267-A6C6-A1C77188DAD0}" type="pres">
      <dgm:prSet presAssocID="{D1E00415-920F-453E-A7B2-2DA888C42B3A}" presName="node" presStyleLbl="node1" presStyleIdx="3" presStyleCnt="7">
        <dgm:presLayoutVars>
          <dgm:bulletEnabled val="1"/>
        </dgm:presLayoutVars>
      </dgm:prSet>
      <dgm:spPr/>
    </dgm:pt>
    <dgm:pt modelId="{C1CB9E22-7ED6-4E61-9ED0-9AF58DB4F026}" type="pres">
      <dgm:prSet presAssocID="{83975F03-88BD-4DDD-A577-DCAF55C521BA}" presName="sibTrans" presStyleLbl="sibTrans2D1" presStyleIdx="3" presStyleCnt="7"/>
      <dgm:spPr/>
    </dgm:pt>
    <dgm:pt modelId="{5587D9AC-057C-4115-AC1C-4573C3ED072E}" type="pres">
      <dgm:prSet presAssocID="{83975F03-88BD-4DDD-A577-DCAF55C521BA}" presName="connectorText" presStyleLbl="sibTrans2D1" presStyleIdx="3" presStyleCnt="7"/>
      <dgm:spPr/>
    </dgm:pt>
    <dgm:pt modelId="{96195A7F-8BEF-4720-AA9F-4683CC8CF592}" type="pres">
      <dgm:prSet presAssocID="{5878333D-8EE8-4564-B961-3CABCB781E1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2AE39B-CB24-4B5A-ACBC-E8722CF6E43B}" type="pres">
      <dgm:prSet presAssocID="{7234BCF8-4DB9-4568-837B-A605AE8AD4FA}" presName="sibTrans" presStyleLbl="sibTrans2D1" presStyleIdx="4" presStyleCnt="7"/>
      <dgm:spPr/>
    </dgm:pt>
    <dgm:pt modelId="{B5940A8A-DB67-40F0-B7BF-A83BB74D82DD}" type="pres">
      <dgm:prSet presAssocID="{7234BCF8-4DB9-4568-837B-A605AE8AD4FA}" presName="connectorText" presStyleLbl="sibTrans2D1" presStyleIdx="4" presStyleCnt="7"/>
      <dgm:spPr/>
    </dgm:pt>
    <dgm:pt modelId="{69F06303-5384-4FA9-BB94-5B187151FAEE}" type="pres">
      <dgm:prSet presAssocID="{A16F2DBB-5038-4A18-B225-A28F5C7778A5}" presName="node" presStyleLbl="node1" presStyleIdx="5" presStyleCnt="7">
        <dgm:presLayoutVars>
          <dgm:bulletEnabled val="1"/>
        </dgm:presLayoutVars>
      </dgm:prSet>
      <dgm:spPr/>
    </dgm:pt>
    <dgm:pt modelId="{B0286536-279C-4A28-81B7-EB6A56C1D2C2}" type="pres">
      <dgm:prSet presAssocID="{160CACC6-E69E-42A7-AF9E-319E866C49F2}" presName="sibTrans" presStyleLbl="sibTrans2D1" presStyleIdx="5" presStyleCnt="7"/>
      <dgm:spPr/>
    </dgm:pt>
    <dgm:pt modelId="{7B92DD5A-3A08-4B85-87B4-AD0B9A5922DC}" type="pres">
      <dgm:prSet presAssocID="{160CACC6-E69E-42A7-AF9E-319E866C49F2}" presName="connectorText" presStyleLbl="sibTrans2D1" presStyleIdx="5" presStyleCnt="7"/>
      <dgm:spPr/>
    </dgm:pt>
    <dgm:pt modelId="{26F3EB25-B377-40BA-9C80-D281C32EE07A}" type="pres">
      <dgm:prSet presAssocID="{A001F0C2-DDBA-45EC-96BB-406736E7FC64}" presName="node" presStyleLbl="node1" presStyleIdx="6" presStyleCnt="7" custScaleX="111722" custScaleY="99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804669-F56A-424F-93B5-9086369AB62E}" type="pres">
      <dgm:prSet presAssocID="{165A40C2-C045-4F08-8862-1F45323EB4C8}" presName="sibTrans" presStyleLbl="sibTrans2D1" presStyleIdx="6" presStyleCnt="7"/>
      <dgm:spPr/>
    </dgm:pt>
    <dgm:pt modelId="{EFE15156-1722-4DA9-8B75-90216705F243}" type="pres">
      <dgm:prSet presAssocID="{165A40C2-C045-4F08-8862-1F45323EB4C8}" presName="connectorText" presStyleLbl="sibTrans2D1" presStyleIdx="6" presStyleCnt="7"/>
      <dgm:spPr/>
    </dgm:pt>
  </dgm:ptLst>
  <dgm:cxnLst>
    <dgm:cxn modelId="{A863A714-24BE-4311-B419-22B7E9FA3C1A}" type="presOf" srcId="{160CACC6-E69E-42A7-AF9E-319E866C49F2}" destId="{B0286536-279C-4A28-81B7-EB6A56C1D2C2}" srcOrd="0" destOrd="0" presId="urn:microsoft.com/office/officeart/2005/8/layout/cycle2"/>
    <dgm:cxn modelId="{E9649C43-2EE7-4670-8C5B-A71930924332}" type="presOf" srcId="{83975F03-88BD-4DDD-A577-DCAF55C521BA}" destId="{5587D9AC-057C-4115-AC1C-4573C3ED072E}" srcOrd="1" destOrd="0" presId="urn:microsoft.com/office/officeart/2005/8/layout/cycle2"/>
    <dgm:cxn modelId="{FAA43471-667B-45B5-AE78-699916207EAF}" type="presOf" srcId="{D1E00415-920F-453E-A7B2-2DA888C42B3A}" destId="{817FC33F-F360-4267-A6C6-A1C77188DAD0}" srcOrd="0" destOrd="0" presId="urn:microsoft.com/office/officeart/2005/8/layout/cycle2"/>
    <dgm:cxn modelId="{F1109D49-7644-420F-9B5A-2B017EB27A3E}" type="presOf" srcId="{C535566C-D8CA-4173-A71D-D4CD78422A6F}" destId="{E0F7C8E5-5BC0-4BE3-89BD-6B47115B224D}" srcOrd="0" destOrd="0" presId="urn:microsoft.com/office/officeart/2005/8/layout/cycle2"/>
    <dgm:cxn modelId="{FCF2A114-2F52-4DAC-BB6C-73DFF974F5DE}" srcId="{A4CE6DE4-2E96-4D24-8E8A-AE56685F1D8A}" destId="{EC552871-7499-4E0B-A184-3C5A18F931AD}" srcOrd="0" destOrd="0" parTransId="{59996F27-8773-4B6C-9DB4-DFB395483BBD}" sibTransId="{C535566C-D8CA-4173-A71D-D4CD78422A6F}"/>
    <dgm:cxn modelId="{3D51D4E2-A9C7-4AD9-9FDA-CAFC4B430C4F}" srcId="{A4CE6DE4-2E96-4D24-8E8A-AE56685F1D8A}" destId="{A001F0C2-DDBA-45EC-96BB-406736E7FC64}" srcOrd="6" destOrd="0" parTransId="{64D4CD38-8B75-486F-AABE-587F328ED779}" sibTransId="{165A40C2-C045-4F08-8862-1F45323EB4C8}"/>
    <dgm:cxn modelId="{2E73410F-C9FF-4F7E-B3B7-F65087DF40EB}" srcId="{A4CE6DE4-2E96-4D24-8E8A-AE56685F1D8A}" destId="{A16F2DBB-5038-4A18-B225-A28F5C7778A5}" srcOrd="5" destOrd="0" parTransId="{AB488F56-634E-41EC-92C5-06799C7C17C9}" sibTransId="{160CACC6-E69E-42A7-AF9E-319E866C49F2}"/>
    <dgm:cxn modelId="{9F90CA8C-FAEE-4C81-B9D9-F54F8CFA321B}" type="presOf" srcId="{7234BCF8-4DB9-4568-837B-A605AE8AD4FA}" destId="{B5940A8A-DB67-40F0-B7BF-A83BB74D82DD}" srcOrd="1" destOrd="0" presId="urn:microsoft.com/office/officeart/2005/8/layout/cycle2"/>
    <dgm:cxn modelId="{9FBD2367-212A-4959-8C93-C494EA9E7ABC}" srcId="{A4CE6DE4-2E96-4D24-8E8A-AE56685F1D8A}" destId="{D1E00415-920F-453E-A7B2-2DA888C42B3A}" srcOrd="3" destOrd="0" parTransId="{96EC5A56-FDA1-4F00-B92D-0D45EAE98E14}" sibTransId="{83975F03-88BD-4DDD-A577-DCAF55C521BA}"/>
    <dgm:cxn modelId="{706F5393-C2D3-473C-B64C-AD703B386014}" type="presOf" srcId="{A4CE6DE4-2E96-4D24-8E8A-AE56685F1D8A}" destId="{3407803D-A4DD-4035-95B8-8C37EEAC6E40}" srcOrd="0" destOrd="0" presId="urn:microsoft.com/office/officeart/2005/8/layout/cycle2"/>
    <dgm:cxn modelId="{49836D72-A86A-43B4-BC84-3612D7380CE6}" type="presOf" srcId="{B86E33D5-B7CD-4499-A299-CB8C85811FCD}" destId="{DADAFB33-14AE-405B-BBB2-6C1074E51B17}" srcOrd="0" destOrd="0" presId="urn:microsoft.com/office/officeart/2005/8/layout/cycle2"/>
    <dgm:cxn modelId="{4D8D1B12-E5AE-4776-8B6D-B40203444AF8}" srcId="{A4CE6DE4-2E96-4D24-8E8A-AE56685F1D8A}" destId="{5878333D-8EE8-4564-B961-3CABCB781E18}" srcOrd="4" destOrd="0" parTransId="{4F1AB65E-EA4A-4764-AC4F-28D863AB51E0}" sibTransId="{7234BCF8-4DB9-4568-837B-A605AE8AD4FA}"/>
    <dgm:cxn modelId="{73EEC9E4-3705-47D3-98B2-1C2BC5383F3D}" type="presOf" srcId="{165A40C2-C045-4F08-8862-1F45323EB4C8}" destId="{45804669-F56A-424F-93B5-9086369AB62E}" srcOrd="0" destOrd="0" presId="urn:microsoft.com/office/officeart/2005/8/layout/cycle2"/>
    <dgm:cxn modelId="{86ACFF44-3EAF-4F83-BEAE-BE7F0E9FDD9A}" type="presOf" srcId="{160CACC6-E69E-42A7-AF9E-319E866C49F2}" destId="{7B92DD5A-3A08-4B85-87B4-AD0B9A5922DC}" srcOrd="1" destOrd="0" presId="urn:microsoft.com/office/officeart/2005/8/layout/cycle2"/>
    <dgm:cxn modelId="{20FD2733-76AC-4ABF-93E5-77559D93F164}" srcId="{A4CE6DE4-2E96-4D24-8E8A-AE56685F1D8A}" destId="{463DC64A-2240-4F6A-A99B-189FBC8AEA7D}" srcOrd="2" destOrd="0" parTransId="{0980A409-9707-448C-A5D0-B381F1C0A17B}" sibTransId="{B86E33D5-B7CD-4499-A299-CB8C85811FCD}"/>
    <dgm:cxn modelId="{E53D54F6-DD09-4ED4-8753-7BD00863991F}" type="presOf" srcId="{05734AB7-00B8-4849-8022-930944A77173}" destId="{ECD0C3B4-F637-484F-A021-DE9187760189}" srcOrd="0" destOrd="0" presId="urn:microsoft.com/office/officeart/2005/8/layout/cycle2"/>
    <dgm:cxn modelId="{B5620FF8-7DD9-4CEC-8D54-FCD8AED35729}" type="presOf" srcId="{7234BCF8-4DB9-4568-837B-A605AE8AD4FA}" destId="{922AE39B-CB24-4B5A-ACBC-E8722CF6E43B}" srcOrd="0" destOrd="0" presId="urn:microsoft.com/office/officeart/2005/8/layout/cycle2"/>
    <dgm:cxn modelId="{3F9C5BE6-3E24-4C3C-9D27-680ECAC6C209}" srcId="{A4CE6DE4-2E96-4D24-8E8A-AE56685F1D8A}" destId="{8AFC8B76-F472-4659-9577-D54FC97824BB}" srcOrd="1" destOrd="0" parTransId="{A7E6299A-264D-4344-A14E-EF245EA12987}" sibTransId="{05734AB7-00B8-4849-8022-930944A77173}"/>
    <dgm:cxn modelId="{946A22FD-11BB-4AB3-91D5-E82E7DE6ACE0}" type="presOf" srcId="{A16F2DBB-5038-4A18-B225-A28F5C7778A5}" destId="{69F06303-5384-4FA9-BB94-5B187151FAEE}" srcOrd="0" destOrd="0" presId="urn:microsoft.com/office/officeart/2005/8/layout/cycle2"/>
    <dgm:cxn modelId="{9202EA05-5154-46AF-A38C-7ADCB9603D30}" type="presOf" srcId="{5878333D-8EE8-4564-B961-3CABCB781E18}" destId="{96195A7F-8BEF-4720-AA9F-4683CC8CF592}" srcOrd="0" destOrd="0" presId="urn:microsoft.com/office/officeart/2005/8/layout/cycle2"/>
    <dgm:cxn modelId="{110E92CA-9723-459C-A00C-73A86E1F9B46}" type="presOf" srcId="{A001F0C2-DDBA-45EC-96BB-406736E7FC64}" destId="{26F3EB25-B377-40BA-9C80-D281C32EE07A}" srcOrd="0" destOrd="0" presId="urn:microsoft.com/office/officeart/2005/8/layout/cycle2"/>
    <dgm:cxn modelId="{06212AE8-21B3-43FE-8568-234F3454E4E5}" type="presOf" srcId="{83975F03-88BD-4DDD-A577-DCAF55C521BA}" destId="{C1CB9E22-7ED6-4E61-9ED0-9AF58DB4F026}" srcOrd="0" destOrd="0" presId="urn:microsoft.com/office/officeart/2005/8/layout/cycle2"/>
    <dgm:cxn modelId="{B3BF60D1-B5F1-414B-8BA3-2A76D047AD2D}" type="presOf" srcId="{EC552871-7499-4E0B-A184-3C5A18F931AD}" destId="{A5689066-9AFB-4B02-80B0-980DC09EE619}" srcOrd="0" destOrd="0" presId="urn:microsoft.com/office/officeart/2005/8/layout/cycle2"/>
    <dgm:cxn modelId="{16FFF7A8-735F-4A5E-B49D-7413D2B02786}" type="presOf" srcId="{463DC64A-2240-4F6A-A99B-189FBC8AEA7D}" destId="{BB04B377-5B5D-48C0-AF91-34F1D6EECBF3}" srcOrd="0" destOrd="0" presId="urn:microsoft.com/office/officeart/2005/8/layout/cycle2"/>
    <dgm:cxn modelId="{C2D6CB7E-9197-4A17-BBA0-F8B329531818}" type="presOf" srcId="{C535566C-D8CA-4173-A71D-D4CD78422A6F}" destId="{649FAF66-874F-46BF-9919-74134F8D3976}" srcOrd="1" destOrd="0" presId="urn:microsoft.com/office/officeart/2005/8/layout/cycle2"/>
    <dgm:cxn modelId="{57CB12BE-24BA-4534-847B-FD199592CF4A}" type="presOf" srcId="{8AFC8B76-F472-4659-9577-D54FC97824BB}" destId="{8A160B6E-5FDA-4F2E-849B-3A9EA543B257}" srcOrd="0" destOrd="0" presId="urn:microsoft.com/office/officeart/2005/8/layout/cycle2"/>
    <dgm:cxn modelId="{1FB3EAAF-A504-4BAC-BC3F-3371902168C7}" type="presOf" srcId="{B86E33D5-B7CD-4499-A299-CB8C85811FCD}" destId="{95BE6674-8594-4385-BADC-536BD3FEFA88}" srcOrd="1" destOrd="0" presId="urn:microsoft.com/office/officeart/2005/8/layout/cycle2"/>
    <dgm:cxn modelId="{E7B4F1BF-31B8-45CF-A935-867CFB74BC36}" type="presOf" srcId="{05734AB7-00B8-4849-8022-930944A77173}" destId="{70C03909-F35F-48DC-BC2A-7D0862ED576E}" srcOrd="1" destOrd="0" presId="urn:microsoft.com/office/officeart/2005/8/layout/cycle2"/>
    <dgm:cxn modelId="{0C03BD4B-6FE6-4490-B751-06BD2BA0C404}" type="presOf" srcId="{165A40C2-C045-4F08-8862-1F45323EB4C8}" destId="{EFE15156-1722-4DA9-8B75-90216705F243}" srcOrd="1" destOrd="0" presId="urn:microsoft.com/office/officeart/2005/8/layout/cycle2"/>
    <dgm:cxn modelId="{7CEDABF2-0DC0-463B-8316-303A8418B831}" type="presParOf" srcId="{3407803D-A4DD-4035-95B8-8C37EEAC6E40}" destId="{A5689066-9AFB-4B02-80B0-980DC09EE619}" srcOrd="0" destOrd="0" presId="urn:microsoft.com/office/officeart/2005/8/layout/cycle2"/>
    <dgm:cxn modelId="{A1E06B82-0E89-4A71-A72A-45362E47FC2B}" type="presParOf" srcId="{3407803D-A4DD-4035-95B8-8C37EEAC6E40}" destId="{E0F7C8E5-5BC0-4BE3-89BD-6B47115B224D}" srcOrd="1" destOrd="0" presId="urn:microsoft.com/office/officeart/2005/8/layout/cycle2"/>
    <dgm:cxn modelId="{25CE82CC-9C1F-48F8-A738-737FFBD541DA}" type="presParOf" srcId="{E0F7C8E5-5BC0-4BE3-89BD-6B47115B224D}" destId="{649FAF66-874F-46BF-9919-74134F8D3976}" srcOrd="0" destOrd="0" presId="urn:microsoft.com/office/officeart/2005/8/layout/cycle2"/>
    <dgm:cxn modelId="{F7105285-639B-4245-BC85-34EF984B9BDD}" type="presParOf" srcId="{3407803D-A4DD-4035-95B8-8C37EEAC6E40}" destId="{8A160B6E-5FDA-4F2E-849B-3A9EA543B257}" srcOrd="2" destOrd="0" presId="urn:microsoft.com/office/officeart/2005/8/layout/cycle2"/>
    <dgm:cxn modelId="{BC08EF12-186F-4A35-BC14-924B55F1FCDD}" type="presParOf" srcId="{3407803D-A4DD-4035-95B8-8C37EEAC6E40}" destId="{ECD0C3B4-F637-484F-A021-DE9187760189}" srcOrd="3" destOrd="0" presId="urn:microsoft.com/office/officeart/2005/8/layout/cycle2"/>
    <dgm:cxn modelId="{3B008A6F-06AF-4DDE-9565-68486B27F927}" type="presParOf" srcId="{ECD0C3B4-F637-484F-A021-DE9187760189}" destId="{70C03909-F35F-48DC-BC2A-7D0862ED576E}" srcOrd="0" destOrd="0" presId="urn:microsoft.com/office/officeart/2005/8/layout/cycle2"/>
    <dgm:cxn modelId="{8A36665A-56B6-4BB7-99D3-E9AD29349740}" type="presParOf" srcId="{3407803D-A4DD-4035-95B8-8C37EEAC6E40}" destId="{BB04B377-5B5D-48C0-AF91-34F1D6EECBF3}" srcOrd="4" destOrd="0" presId="urn:microsoft.com/office/officeart/2005/8/layout/cycle2"/>
    <dgm:cxn modelId="{2D2D30B0-D75E-4954-83F8-01F5FA8C3CED}" type="presParOf" srcId="{3407803D-A4DD-4035-95B8-8C37EEAC6E40}" destId="{DADAFB33-14AE-405B-BBB2-6C1074E51B17}" srcOrd="5" destOrd="0" presId="urn:microsoft.com/office/officeart/2005/8/layout/cycle2"/>
    <dgm:cxn modelId="{7C054D39-0C52-4C61-BDC8-C07684486BCF}" type="presParOf" srcId="{DADAFB33-14AE-405B-BBB2-6C1074E51B17}" destId="{95BE6674-8594-4385-BADC-536BD3FEFA88}" srcOrd="0" destOrd="0" presId="urn:microsoft.com/office/officeart/2005/8/layout/cycle2"/>
    <dgm:cxn modelId="{EDFFF985-321E-450E-A5AB-73CE75F2D429}" type="presParOf" srcId="{3407803D-A4DD-4035-95B8-8C37EEAC6E40}" destId="{817FC33F-F360-4267-A6C6-A1C77188DAD0}" srcOrd="6" destOrd="0" presId="urn:microsoft.com/office/officeart/2005/8/layout/cycle2"/>
    <dgm:cxn modelId="{1A567E8E-6B77-4F58-A5D1-B10E7A200710}" type="presParOf" srcId="{3407803D-A4DD-4035-95B8-8C37EEAC6E40}" destId="{C1CB9E22-7ED6-4E61-9ED0-9AF58DB4F026}" srcOrd="7" destOrd="0" presId="urn:microsoft.com/office/officeart/2005/8/layout/cycle2"/>
    <dgm:cxn modelId="{C40BF8CD-B8F2-4557-A78D-CB92524432F4}" type="presParOf" srcId="{C1CB9E22-7ED6-4E61-9ED0-9AF58DB4F026}" destId="{5587D9AC-057C-4115-AC1C-4573C3ED072E}" srcOrd="0" destOrd="0" presId="urn:microsoft.com/office/officeart/2005/8/layout/cycle2"/>
    <dgm:cxn modelId="{93845985-1C52-4FBE-9211-DD8F8D3DC6EE}" type="presParOf" srcId="{3407803D-A4DD-4035-95B8-8C37EEAC6E40}" destId="{96195A7F-8BEF-4720-AA9F-4683CC8CF592}" srcOrd="8" destOrd="0" presId="urn:microsoft.com/office/officeart/2005/8/layout/cycle2"/>
    <dgm:cxn modelId="{1F3FB687-E242-4454-9400-EFBB35F931FC}" type="presParOf" srcId="{3407803D-A4DD-4035-95B8-8C37EEAC6E40}" destId="{922AE39B-CB24-4B5A-ACBC-E8722CF6E43B}" srcOrd="9" destOrd="0" presId="urn:microsoft.com/office/officeart/2005/8/layout/cycle2"/>
    <dgm:cxn modelId="{15F190D4-64E1-443F-9B63-71556EA69F80}" type="presParOf" srcId="{922AE39B-CB24-4B5A-ACBC-E8722CF6E43B}" destId="{B5940A8A-DB67-40F0-B7BF-A83BB74D82DD}" srcOrd="0" destOrd="0" presId="urn:microsoft.com/office/officeart/2005/8/layout/cycle2"/>
    <dgm:cxn modelId="{8C7975A6-43F3-4C9D-8D35-EA6ED45B9CA2}" type="presParOf" srcId="{3407803D-A4DD-4035-95B8-8C37EEAC6E40}" destId="{69F06303-5384-4FA9-BB94-5B187151FAEE}" srcOrd="10" destOrd="0" presId="urn:microsoft.com/office/officeart/2005/8/layout/cycle2"/>
    <dgm:cxn modelId="{0EA1A62F-D262-4B8E-910F-6803FB6B1BFB}" type="presParOf" srcId="{3407803D-A4DD-4035-95B8-8C37EEAC6E40}" destId="{B0286536-279C-4A28-81B7-EB6A56C1D2C2}" srcOrd="11" destOrd="0" presId="urn:microsoft.com/office/officeart/2005/8/layout/cycle2"/>
    <dgm:cxn modelId="{D4932ACC-738C-48C6-BFAB-7C980636CA44}" type="presParOf" srcId="{B0286536-279C-4A28-81B7-EB6A56C1D2C2}" destId="{7B92DD5A-3A08-4B85-87B4-AD0B9A5922DC}" srcOrd="0" destOrd="0" presId="urn:microsoft.com/office/officeart/2005/8/layout/cycle2"/>
    <dgm:cxn modelId="{3E93D7CD-92AD-4A64-954D-4599C9D1B858}" type="presParOf" srcId="{3407803D-A4DD-4035-95B8-8C37EEAC6E40}" destId="{26F3EB25-B377-40BA-9C80-D281C32EE07A}" srcOrd="12" destOrd="0" presId="urn:microsoft.com/office/officeart/2005/8/layout/cycle2"/>
    <dgm:cxn modelId="{6FE6220C-4AFF-4C04-BCAC-7118CA2B2A99}" type="presParOf" srcId="{3407803D-A4DD-4035-95B8-8C37EEAC6E40}" destId="{45804669-F56A-424F-93B5-9086369AB62E}" srcOrd="13" destOrd="0" presId="urn:microsoft.com/office/officeart/2005/8/layout/cycle2"/>
    <dgm:cxn modelId="{3C731A29-3158-4BF8-AA0C-5E16984E93C9}" type="presParOf" srcId="{45804669-F56A-424F-93B5-9086369AB62E}" destId="{EFE15156-1722-4DA9-8B75-90216705F24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423BCC5-1AFF-4179-9D26-904F5F4594F3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04BBA20-E0E0-47ED-9262-D817A140D51D}">
      <dgm:prSet phldrT="[Текст]" phldr="1"/>
      <dgm:spPr/>
      <dgm:t>
        <a:bodyPr/>
        <a:lstStyle/>
        <a:p>
          <a:endParaRPr lang="ru-RU" dirty="0"/>
        </a:p>
      </dgm:t>
    </dgm:pt>
    <dgm:pt modelId="{3BB6D849-10FF-476A-A1BD-13A59264B495}" type="parTrans" cxnId="{27AE10C4-06B7-4E46-B689-C76549AE17A4}">
      <dgm:prSet/>
      <dgm:spPr/>
      <dgm:t>
        <a:bodyPr/>
        <a:lstStyle/>
        <a:p>
          <a:endParaRPr lang="ru-RU"/>
        </a:p>
      </dgm:t>
    </dgm:pt>
    <dgm:pt modelId="{53A9536D-E860-4D4E-84BE-00A61F1A328A}" type="sibTrans" cxnId="{27AE10C4-06B7-4E46-B689-C76549AE17A4}">
      <dgm:prSet/>
      <dgm:spPr/>
      <dgm:t>
        <a:bodyPr/>
        <a:lstStyle/>
        <a:p>
          <a:endParaRPr lang="ru-RU"/>
        </a:p>
      </dgm:t>
    </dgm:pt>
    <dgm:pt modelId="{23FA2744-C390-483D-8DF8-1BB9CB1066F0}">
      <dgm:prSet phldrT="[Текст]" phldr="1"/>
      <dgm:spPr/>
      <dgm:t>
        <a:bodyPr/>
        <a:lstStyle/>
        <a:p>
          <a:endParaRPr lang="ru-RU" dirty="0"/>
        </a:p>
      </dgm:t>
    </dgm:pt>
    <dgm:pt modelId="{89BBDC07-7789-4D6A-B9F4-0BAFF453BAB2}" type="parTrans" cxnId="{F6A186D0-B2D7-427E-BD6C-023C34A7B410}">
      <dgm:prSet/>
      <dgm:spPr/>
      <dgm:t>
        <a:bodyPr/>
        <a:lstStyle/>
        <a:p>
          <a:endParaRPr lang="ru-RU"/>
        </a:p>
      </dgm:t>
    </dgm:pt>
    <dgm:pt modelId="{563B37DC-48D8-45FA-807C-DD0B11D83137}" type="sibTrans" cxnId="{F6A186D0-B2D7-427E-BD6C-023C34A7B410}">
      <dgm:prSet/>
      <dgm:spPr/>
      <dgm:t>
        <a:bodyPr/>
        <a:lstStyle/>
        <a:p>
          <a:endParaRPr lang="ru-RU"/>
        </a:p>
      </dgm:t>
    </dgm:pt>
    <dgm:pt modelId="{837056D3-34E0-4FD1-852A-1115000F3ED4}">
      <dgm:prSet phldrT="[Текст]"/>
      <dgm:spPr/>
      <dgm:t>
        <a:bodyPr/>
        <a:lstStyle/>
        <a:p>
          <a:endParaRPr lang="ru-RU" sz="1300" dirty="0"/>
        </a:p>
      </dgm:t>
    </dgm:pt>
    <dgm:pt modelId="{B1C35673-30FB-45C1-B2EF-20AA8FA64CE0}" type="parTrans" cxnId="{C3D65B1F-AAA8-48E1-8605-977ADD00CC97}">
      <dgm:prSet/>
      <dgm:spPr/>
      <dgm:t>
        <a:bodyPr/>
        <a:lstStyle/>
        <a:p>
          <a:endParaRPr lang="ru-RU"/>
        </a:p>
      </dgm:t>
    </dgm:pt>
    <dgm:pt modelId="{4CBFD18F-18C4-4579-B305-1268D5C4CFF8}" type="sibTrans" cxnId="{C3D65B1F-AAA8-48E1-8605-977ADD00CC97}">
      <dgm:prSet/>
      <dgm:spPr/>
      <dgm:t>
        <a:bodyPr/>
        <a:lstStyle/>
        <a:p>
          <a:endParaRPr lang="ru-RU"/>
        </a:p>
      </dgm:t>
    </dgm:pt>
    <dgm:pt modelId="{0DC3A0F0-A4CD-4F1B-9BCA-9E1FC394C501}">
      <dgm:prSet phldrT="[Текст]"/>
      <dgm:spPr/>
      <dgm:t>
        <a:bodyPr/>
        <a:lstStyle/>
        <a:p>
          <a:endParaRPr lang="uk-UA" dirty="0" smtClean="0"/>
        </a:p>
        <a:p>
          <a:endParaRPr lang="ru-RU" dirty="0"/>
        </a:p>
      </dgm:t>
    </dgm:pt>
    <dgm:pt modelId="{672255FA-F674-4641-B0EF-954B5429AE7B}" type="parTrans" cxnId="{667E1BD4-5C2B-4D69-99D8-227775FFABAE}">
      <dgm:prSet/>
      <dgm:spPr/>
      <dgm:t>
        <a:bodyPr/>
        <a:lstStyle/>
        <a:p>
          <a:endParaRPr lang="ru-RU"/>
        </a:p>
      </dgm:t>
    </dgm:pt>
    <dgm:pt modelId="{498B9543-F8B9-41FF-90F6-5704661A03BC}" type="sibTrans" cxnId="{667E1BD4-5C2B-4D69-99D8-227775FFABAE}">
      <dgm:prSet/>
      <dgm:spPr/>
      <dgm:t>
        <a:bodyPr/>
        <a:lstStyle/>
        <a:p>
          <a:endParaRPr lang="ru-RU"/>
        </a:p>
      </dgm:t>
    </dgm:pt>
    <dgm:pt modelId="{AC6D6B7D-833D-47BF-BB43-14927FE6BA42}">
      <dgm:prSet phldrT="[Текст]"/>
      <dgm:spPr>
        <a:solidFill>
          <a:srgbClr val="FF0000"/>
        </a:solidFill>
      </dgm:spPr>
      <dgm:t>
        <a:bodyPr/>
        <a:lstStyle/>
        <a:p>
          <a:endParaRPr lang="ru-RU" dirty="0"/>
        </a:p>
      </dgm:t>
    </dgm:pt>
    <dgm:pt modelId="{C175D19E-71DB-4407-8161-CFBB0ADF4E0A}" type="parTrans" cxnId="{D61B8613-8A1F-4E7A-B90F-4A1925A454E3}">
      <dgm:prSet/>
      <dgm:spPr/>
      <dgm:t>
        <a:bodyPr/>
        <a:lstStyle/>
        <a:p>
          <a:endParaRPr lang="ru-RU"/>
        </a:p>
      </dgm:t>
    </dgm:pt>
    <dgm:pt modelId="{59C3D9AD-FF50-4FF2-9F8B-6D42285D6442}" type="sibTrans" cxnId="{D61B8613-8A1F-4E7A-B90F-4A1925A454E3}">
      <dgm:prSet/>
      <dgm:spPr/>
      <dgm:t>
        <a:bodyPr/>
        <a:lstStyle/>
        <a:p>
          <a:endParaRPr lang="ru-RU"/>
        </a:p>
      </dgm:t>
    </dgm:pt>
    <dgm:pt modelId="{34810C7F-4652-4AAF-A9A1-3743C84C7AC0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Закон України </a:t>
          </a:r>
          <a:r>
            <a:rPr lang="uk-UA" sz="20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«Про освіту»,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B1903EE-5D7C-4732-9948-81F8365D4075}" type="parTrans" cxnId="{5CF47348-A9A8-4B7E-8068-4295D023C5CA}">
      <dgm:prSet/>
      <dgm:spPr/>
      <dgm:t>
        <a:bodyPr/>
        <a:lstStyle/>
        <a:p>
          <a:endParaRPr lang="ru-RU"/>
        </a:p>
      </dgm:t>
    </dgm:pt>
    <dgm:pt modelId="{95926728-4F7C-44A5-8DDF-429D1BC4CBCF}" type="sibTrans" cxnId="{5CF47348-A9A8-4B7E-8068-4295D023C5CA}">
      <dgm:prSet/>
      <dgm:spPr/>
      <dgm:t>
        <a:bodyPr/>
        <a:lstStyle/>
        <a:p>
          <a:endParaRPr lang="ru-RU"/>
        </a:p>
      </dgm:t>
    </dgm:pt>
    <dgm:pt modelId="{E7C105AD-F48A-4D77-A81A-36A782954034}">
      <dgm:prSet phldrT="[Текст]"/>
      <dgm:spPr/>
      <dgm:t>
        <a:bodyPr/>
        <a:lstStyle/>
        <a:p>
          <a:endParaRPr lang="ru-RU" sz="1300" dirty="0"/>
        </a:p>
      </dgm:t>
    </dgm:pt>
    <dgm:pt modelId="{AB1FA945-BEF3-452D-9944-8582CAB0E6F7}" type="parTrans" cxnId="{3E9B0290-6386-4146-B4F4-174749027D5F}">
      <dgm:prSet/>
      <dgm:spPr/>
      <dgm:t>
        <a:bodyPr/>
        <a:lstStyle/>
        <a:p>
          <a:endParaRPr lang="ru-RU"/>
        </a:p>
      </dgm:t>
    </dgm:pt>
    <dgm:pt modelId="{4EC117D6-1364-4662-B5CA-487E112CC5E0}" type="sibTrans" cxnId="{3E9B0290-6386-4146-B4F4-174749027D5F}">
      <dgm:prSet/>
      <dgm:spPr/>
      <dgm:t>
        <a:bodyPr/>
        <a:lstStyle/>
        <a:p>
          <a:endParaRPr lang="ru-RU"/>
        </a:p>
      </dgm:t>
    </dgm:pt>
    <dgm:pt modelId="{C4AFA6F9-08BA-434B-88D9-9C6FCFEC6594}">
      <dgm:prSet phldrT="[Текст]"/>
      <dgm:spPr/>
      <dgm:t>
        <a:bodyPr/>
        <a:lstStyle/>
        <a:p>
          <a:endParaRPr lang="ru-RU" dirty="0"/>
        </a:p>
      </dgm:t>
    </dgm:pt>
    <dgm:pt modelId="{45850F05-1889-4050-8336-0C2A86991A0B}" type="parTrans" cxnId="{91BA40E9-1E64-41A3-ADA5-BE5174C7F64B}">
      <dgm:prSet/>
      <dgm:spPr/>
      <dgm:t>
        <a:bodyPr/>
        <a:lstStyle/>
        <a:p>
          <a:endParaRPr lang="ru-RU"/>
        </a:p>
      </dgm:t>
    </dgm:pt>
    <dgm:pt modelId="{42090E8C-F33F-4712-8E37-B19D1F54F227}" type="sibTrans" cxnId="{91BA40E9-1E64-41A3-ADA5-BE5174C7F64B}">
      <dgm:prSet/>
      <dgm:spPr/>
      <dgm:t>
        <a:bodyPr/>
        <a:lstStyle/>
        <a:p>
          <a:endParaRPr lang="ru-RU"/>
        </a:p>
      </dgm:t>
    </dgm:pt>
    <dgm:pt modelId="{D1BF7C49-B112-41F9-B08C-8BC70D310BE8}">
      <dgm:prSet custT="1"/>
      <dgm:spPr/>
      <dgm:t>
        <a:bodyPr/>
        <a:lstStyle/>
        <a:p>
          <a:r>
            <a:rPr lang="uk-UA" sz="2000" u="none" strike="noStrike" dirty="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  <a:hlinkClick xmlns:r="http://schemas.openxmlformats.org/officeDocument/2006/relationships" r:id="rId2"/>
            </a:rPr>
            <a:t>Закон «Про загальну середню освіту»</a:t>
          </a:r>
          <a:endParaRPr lang="ru-RU" sz="2000" dirty="0">
            <a:solidFill>
              <a:schemeClr val="tx1"/>
            </a:solidFill>
          </a:endParaRPr>
        </a:p>
      </dgm:t>
    </dgm:pt>
    <dgm:pt modelId="{17DB8EF8-2AF1-43A6-8FA7-BBD6C3ED7BBB}" type="parTrans" cxnId="{F25D7C0B-0E79-4E97-AF8A-A1D3DF4F694A}">
      <dgm:prSet/>
      <dgm:spPr/>
      <dgm:t>
        <a:bodyPr/>
        <a:lstStyle/>
        <a:p>
          <a:endParaRPr lang="ru-RU"/>
        </a:p>
      </dgm:t>
    </dgm:pt>
    <dgm:pt modelId="{1098EF13-9041-47CD-8795-F6F94DD6745B}" type="sibTrans" cxnId="{F25D7C0B-0E79-4E97-AF8A-A1D3DF4F694A}">
      <dgm:prSet/>
      <dgm:spPr/>
      <dgm:t>
        <a:bodyPr/>
        <a:lstStyle/>
        <a:p>
          <a:endParaRPr lang="ru-RU"/>
        </a:p>
      </dgm:t>
    </dgm:pt>
    <dgm:pt modelId="{DD9CA2B7-3854-44AB-99BF-EEE81EF74271}">
      <dgm:prSet custT="1"/>
      <dgm:spPr/>
      <dgm:t>
        <a:bodyPr/>
        <a:lstStyle/>
        <a:p>
          <a:r>
            <a:rPr lang="uk-UA" sz="1800" dirty="0" smtClean="0">
              <a:solidFill>
                <a:srgbClr val="000000"/>
              </a:solidFill>
              <a:effectLst/>
              <a:latin typeface="Times New Roman"/>
              <a:ea typeface="Times New Roman"/>
            </a:rPr>
            <a:t>Указ Президента України від 13.10.2015 </a:t>
          </a:r>
          <a:r>
            <a:rPr lang="uk-UA" sz="1800" u="none" strike="noStrike" dirty="0" smtClean="0">
              <a:solidFill>
                <a:srgbClr val="000000"/>
              </a:solidFill>
              <a:effectLst/>
              <a:latin typeface="Times New Roman"/>
              <a:ea typeface="Times New Roman"/>
              <a:cs typeface="Times New Roman"/>
              <a:hlinkClick xmlns:r="http://schemas.openxmlformats.org/officeDocument/2006/relationships" r:id="rId3"/>
            </a:rPr>
            <a:t>№ 580/2015</a:t>
          </a:r>
          <a:r>
            <a:rPr lang="uk-UA" sz="1800" dirty="0" smtClean="0">
              <a:solidFill>
                <a:srgbClr val="000000"/>
              </a:solidFill>
              <a:effectLst/>
              <a:latin typeface="Times New Roman"/>
              <a:ea typeface="Times New Roman"/>
            </a:rPr>
            <a:t> «Про стратегію національно-патріотичного виховання дітей та молоді на 2016-2020 роки»</a:t>
          </a:r>
          <a:endParaRPr lang="ru-RU" sz="1800" dirty="0"/>
        </a:p>
      </dgm:t>
    </dgm:pt>
    <dgm:pt modelId="{38C6C715-1089-480C-AD68-808CED7ADB46}" type="parTrans" cxnId="{AC03BE62-90BD-4708-81B3-ABC1E7AAECD9}">
      <dgm:prSet/>
      <dgm:spPr/>
      <dgm:t>
        <a:bodyPr/>
        <a:lstStyle/>
        <a:p>
          <a:endParaRPr lang="ru-RU"/>
        </a:p>
      </dgm:t>
    </dgm:pt>
    <dgm:pt modelId="{050B1A3A-4627-4470-B96A-5950575FEF5B}" type="sibTrans" cxnId="{AC03BE62-90BD-4708-81B3-ABC1E7AAECD9}">
      <dgm:prSet/>
      <dgm:spPr/>
      <dgm:t>
        <a:bodyPr/>
        <a:lstStyle/>
        <a:p>
          <a:endParaRPr lang="ru-RU"/>
        </a:p>
      </dgm:t>
    </dgm:pt>
    <dgm:pt modelId="{B836A813-91DC-427C-8CF1-C8A034F1B68F}">
      <dgm:prSet/>
      <dgm:spPr/>
      <dgm:t>
        <a:bodyPr/>
        <a:lstStyle/>
        <a:p>
          <a:endParaRPr lang="ru-RU" dirty="0"/>
        </a:p>
      </dgm:t>
    </dgm:pt>
    <dgm:pt modelId="{B9896B8D-6856-42C8-B91B-0EF97DB5F626}" type="parTrans" cxnId="{4A24BD30-C9B0-4F16-B3FA-6D342C4A7DAC}">
      <dgm:prSet/>
      <dgm:spPr/>
      <dgm:t>
        <a:bodyPr/>
        <a:lstStyle/>
        <a:p>
          <a:endParaRPr lang="ru-RU"/>
        </a:p>
      </dgm:t>
    </dgm:pt>
    <dgm:pt modelId="{4452C7C1-F39E-4306-912A-AC781149104A}" type="sibTrans" cxnId="{4A24BD30-C9B0-4F16-B3FA-6D342C4A7DAC}">
      <dgm:prSet/>
      <dgm:spPr/>
      <dgm:t>
        <a:bodyPr/>
        <a:lstStyle/>
        <a:p>
          <a:endParaRPr lang="ru-RU"/>
        </a:p>
      </dgm:t>
    </dgm:pt>
    <dgm:pt modelId="{F040A41E-F763-4E30-AF38-92ABE87462B0}">
      <dgm:prSet/>
      <dgm:spPr/>
      <dgm:t>
        <a:bodyPr/>
        <a:lstStyle/>
        <a:p>
          <a:r>
            <a:rPr lang="uk-UA" dirty="0" smtClean="0"/>
            <a:t>Концепція Нової української школи (схвалена розпорядженням Кабінету Міністрів України     від 14 грудня 2016 р. № 988-р «Про схвалення Концепції реалізації державної політики у сфері реформування загальної середньої освіти «Нова українська школа» на період до 2029 року»</a:t>
          </a:r>
          <a:endParaRPr lang="ru-RU" dirty="0"/>
        </a:p>
      </dgm:t>
    </dgm:pt>
    <dgm:pt modelId="{51B0DF86-FC8A-4CAF-BD48-914AB8534C67}" type="parTrans" cxnId="{E75C2604-D1E4-4075-AC2F-40F8FABD326E}">
      <dgm:prSet/>
      <dgm:spPr/>
      <dgm:t>
        <a:bodyPr/>
        <a:lstStyle/>
        <a:p>
          <a:endParaRPr lang="ru-RU"/>
        </a:p>
      </dgm:t>
    </dgm:pt>
    <dgm:pt modelId="{D6038110-6FE5-4F94-AE83-1A2D92DEEAFB}" type="sibTrans" cxnId="{E75C2604-D1E4-4075-AC2F-40F8FABD326E}">
      <dgm:prSet/>
      <dgm:spPr/>
      <dgm:t>
        <a:bodyPr/>
        <a:lstStyle/>
        <a:p>
          <a:endParaRPr lang="ru-RU"/>
        </a:p>
      </dgm:t>
    </dgm:pt>
    <dgm:pt modelId="{77204381-9092-4350-8BDC-A0F8F6F7294E}">
      <dgm:prSet phldrT="[Текст]"/>
      <dgm:spPr/>
      <dgm:t>
        <a:bodyPr/>
        <a:lstStyle/>
        <a:p>
          <a:endParaRPr lang="ru-RU" sz="1300" dirty="0"/>
        </a:p>
      </dgm:t>
    </dgm:pt>
    <dgm:pt modelId="{F10F0DF1-B988-4931-9132-358AC2D3197C}" type="parTrans" cxnId="{28951607-3C90-4607-B94C-2548A39014A3}">
      <dgm:prSet/>
      <dgm:spPr/>
      <dgm:t>
        <a:bodyPr/>
        <a:lstStyle/>
        <a:p>
          <a:endParaRPr lang="ru-RU"/>
        </a:p>
      </dgm:t>
    </dgm:pt>
    <dgm:pt modelId="{8944C07E-E655-4DCC-BDF6-F56FD56FFA3F}" type="sibTrans" cxnId="{28951607-3C90-4607-B94C-2548A39014A3}">
      <dgm:prSet/>
      <dgm:spPr/>
      <dgm:t>
        <a:bodyPr/>
        <a:lstStyle/>
        <a:p>
          <a:endParaRPr lang="ru-RU"/>
        </a:p>
      </dgm:t>
    </dgm:pt>
    <dgm:pt modelId="{B620F701-D363-4DEB-9CC3-A6F11DAE6F92}">
      <dgm:prSet custT="1"/>
      <dgm:spPr/>
      <dgm:t>
        <a:bodyPr/>
        <a:lstStyle/>
        <a:p>
          <a:r>
            <a:rPr lang="uk-UA" sz="1800" dirty="0" smtClean="0"/>
            <a:t>Державний стандарт початкової освіти, затвердженого постановою Кабінету Міністрів України № 87 від 21.02.2018 (у 1-2 класах)</a:t>
          </a:r>
          <a:endParaRPr lang="ru-RU" sz="1800" dirty="0"/>
        </a:p>
      </dgm:t>
    </dgm:pt>
    <dgm:pt modelId="{5940D31B-702F-40DA-8898-9611A70543C0}" type="parTrans" cxnId="{7B8C253F-5CF4-438E-896E-835D404E45C9}">
      <dgm:prSet/>
      <dgm:spPr/>
      <dgm:t>
        <a:bodyPr/>
        <a:lstStyle/>
        <a:p>
          <a:endParaRPr lang="ru-RU"/>
        </a:p>
      </dgm:t>
    </dgm:pt>
    <dgm:pt modelId="{8898A6E3-F296-4BF9-9AAA-7DCEF8366393}" type="sibTrans" cxnId="{7B8C253F-5CF4-438E-896E-835D404E45C9}">
      <dgm:prSet/>
      <dgm:spPr/>
      <dgm:t>
        <a:bodyPr/>
        <a:lstStyle/>
        <a:p>
          <a:endParaRPr lang="ru-RU"/>
        </a:p>
      </dgm:t>
    </dgm:pt>
    <dgm:pt modelId="{02452B31-80F1-4C57-B301-6FFEC4A15D3B}">
      <dgm:prSet custT="1"/>
      <dgm:spPr/>
      <dgm:t>
        <a:bodyPr/>
        <a:lstStyle/>
        <a:p>
          <a:r>
            <a:rPr lang="uk-UA" sz="1600" dirty="0" smtClean="0"/>
            <a:t>Державний стандарт початкової загальної освіти,</a:t>
          </a:r>
          <a:r>
            <a:rPr lang="uk-UA" sz="1600" b="1" dirty="0" smtClean="0"/>
            <a:t> </a:t>
          </a:r>
          <a:r>
            <a:rPr lang="uk-UA" sz="1600" dirty="0" smtClean="0"/>
            <a:t>затвердженого постановою Кабінету Міністрів України № 462 від 20.04.2011 (у 3-4-х класах)</a:t>
          </a:r>
          <a:endParaRPr lang="ru-RU" sz="1600" dirty="0"/>
        </a:p>
      </dgm:t>
    </dgm:pt>
    <dgm:pt modelId="{156009D9-96ED-4A6A-B571-E4C6ED67F9B9}" type="parTrans" cxnId="{54FB3299-D50F-4A9F-9D59-B6AD1B1CF4AD}">
      <dgm:prSet/>
      <dgm:spPr/>
      <dgm:t>
        <a:bodyPr/>
        <a:lstStyle/>
        <a:p>
          <a:endParaRPr lang="ru-RU"/>
        </a:p>
      </dgm:t>
    </dgm:pt>
    <dgm:pt modelId="{9CD0D5BF-F514-4B81-ACD1-E19856CBF396}" type="sibTrans" cxnId="{54FB3299-D50F-4A9F-9D59-B6AD1B1CF4AD}">
      <dgm:prSet/>
      <dgm:spPr/>
      <dgm:t>
        <a:bodyPr/>
        <a:lstStyle/>
        <a:p>
          <a:endParaRPr lang="ru-RU"/>
        </a:p>
      </dgm:t>
    </dgm:pt>
    <dgm:pt modelId="{8885BD95-2273-44E9-AC99-EBD2F78845C2}" type="pres">
      <dgm:prSet presAssocID="{B423BCC5-1AFF-4179-9D26-904F5F4594F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9B2B94-C486-4445-B888-3B33E92B266A}" type="pres">
      <dgm:prSet presAssocID="{604BBA20-E0E0-47ED-9262-D817A140D51D}" presName="composite" presStyleCnt="0"/>
      <dgm:spPr/>
    </dgm:pt>
    <dgm:pt modelId="{619B9FF0-532C-4B00-982F-811B079BD775}" type="pres">
      <dgm:prSet presAssocID="{604BBA20-E0E0-47ED-9262-D817A140D51D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178B48-7B14-4562-AB96-1CCF892CB277}" type="pres">
      <dgm:prSet presAssocID="{604BBA20-E0E0-47ED-9262-D817A140D51D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5ACB2C-B706-4215-A6F6-02FAEF256489}" type="pres">
      <dgm:prSet presAssocID="{53A9536D-E860-4D4E-84BE-00A61F1A328A}" presName="sp" presStyleCnt="0"/>
      <dgm:spPr/>
    </dgm:pt>
    <dgm:pt modelId="{00610408-1B5A-45E1-B703-1AB96278D064}" type="pres">
      <dgm:prSet presAssocID="{23FA2744-C390-483D-8DF8-1BB9CB1066F0}" presName="composite" presStyleCnt="0"/>
      <dgm:spPr/>
    </dgm:pt>
    <dgm:pt modelId="{899ACB51-F0F0-45F3-B02F-9702E9358CD4}" type="pres">
      <dgm:prSet presAssocID="{23FA2744-C390-483D-8DF8-1BB9CB1066F0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6F8E27-F299-4B05-BEB9-F57E9175228B}" type="pres">
      <dgm:prSet presAssocID="{23FA2744-C390-483D-8DF8-1BB9CB1066F0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62869E-636B-4942-8F56-E7015C2D71E0}" type="pres">
      <dgm:prSet presAssocID="{563B37DC-48D8-45FA-807C-DD0B11D83137}" presName="sp" presStyleCnt="0"/>
      <dgm:spPr/>
    </dgm:pt>
    <dgm:pt modelId="{A986D407-151C-419B-9270-E73F0889F6EA}" type="pres">
      <dgm:prSet presAssocID="{C4AFA6F9-08BA-434B-88D9-9C6FCFEC6594}" presName="composite" presStyleCnt="0"/>
      <dgm:spPr/>
    </dgm:pt>
    <dgm:pt modelId="{8F3D2C3C-1311-4C80-848C-526EACE1F20A}" type="pres">
      <dgm:prSet presAssocID="{C4AFA6F9-08BA-434B-88D9-9C6FCFEC6594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88DAB8-FC52-4ABA-85D6-32E15214AFBC}" type="pres">
      <dgm:prSet presAssocID="{C4AFA6F9-08BA-434B-88D9-9C6FCFEC6594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C6B29-9B45-4B84-BA35-3DCD5989C18D}" type="pres">
      <dgm:prSet presAssocID="{42090E8C-F33F-4712-8E37-B19D1F54F227}" presName="sp" presStyleCnt="0"/>
      <dgm:spPr/>
    </dgm:pt>
    <dgm:pt modelId="{67026542-3FB7-4550-A992-A1FD53FB7999}" type="pres">
      <dgm:prSet presAssocID="{B836A813-91DC-427C-8CF1-C8A034F1B68F}" presName="composite" presStyleCnt="0"/>
      <dgm:spPr/>
    </dgm:pt>
    <dgm:pt modelId="{69CE6876-8FCF-448B-BD7B-A74207BC7100}" type="pres">
      <dgm:prSet presAssocID="{B836A813-91DC-427C-8CF1-C8A034F1B68F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5AF86D-078C-490A-8606-3FD16EBD3097}" type="pres">
      <dgm:prSet presAssocID="{B836A813-91DC-427C-8CF1-C8A034F1B68F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6F3E50-96EE-41A4-9AA5-F6989FC66BC8}" type="pres">
      <dgm:prSet presAssocID="{4452C7C1-F39E-4306-912A-AC781149104A}" presName="sp" presStyleCnt="0"/>
      <dgm:spPr/>
    </dgm:pt>
    <dgm:pt modelId="{3D31F216-EFD2-457C-8495-ABDF5ACBD7E1}" type="pres">
      <dgm:prSet presAssocID="{0DC3A0F0-A4CD-4F1B-9BCA-9E1FC394C501}" presName="composite" presStyleCnt="0"/>
      <dgm:spPr/>
    </dgm:pt>
    <dgm:pt modelId="{C17046F3-C92C-422E-AC50-B3D0369A23D2}" type="pres">
      <dgm:prSet presAssocID="{0DC3A0F0-A4CD-4F1B-9BCA-9E1FC394C501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C41E2D-24B8-4D46-BADD-50C515FCAA9D}" type="pres">
      <dgm:prSet presAssocID="{0DC3A0F0-A4CD-4F1B-9BCA-9E1FC394C501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23A2B-6F71-48CC-868D-13FB0C6FF772}" type="pres">
      <dgm:prSet presAssocID="{498B9543-F8B9-41FF-90F6-5704661A03BC}" presName="sp" presStyleCnt="0"/>
      <dgm:spPr/>
    </dgm:pt>
    <dgm:pt modelId="{41B3A3DA-3584-4D7D-9413-B956D8048ABA}" type="pres">
      <dgm:prSet presAssocID="{AC6D6B7D-833D-47BF-BB43-14927FE6BA42}" presName="composite" presStyleCnt="0"/>
      <dgm:spPr/>
    </dgm:pt>
    <dgm:pt modelId="{7CFE34DA-0660-4E9D-8D0A-1ED55924FF72}" type="pres">
      <dgm:prSet presAssocID="{AC6D6B7D-833D-47BF-BB43-14927FE6BA42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ED405F-3DA3-43A8-B091-8B887474B35A}" type="pres">
      <dgm:prSet presAssocID="{AC6D6B7D-833D-47BF-BB43-14927FE6BA42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25DEEB-7073-432F-8C2D-2E3090AA0E38}" type="presOf" srcId="{B423BCC5-1AFF-4179-9D26-904F5F4594F3}" destId="{8885BD95-2273-44E9-AC99-EBD2F78845C2}" srcOrd="0" destOrd="0" presId="urn:microsoft.com/office/officeart/2005/8/layout/chevron2"/>
    <dgm:cxn modelId="{585B9B22-7500-4798-8ABA-CE8302E36D57}" type="presOf" srcId="{02452B31-80F1-4C57-B301-6FFEC4A15D3B}" destId="{49ED405F-3DA3-43A8-B091-8B887474B35A}" srcOrd="0" destOrd="1" presId="urn:microsoft.com/office/officeart/2005/8/layout/chevron2"/>
    <dgm:cxn modelId="{AC03BE62-90BD-4708-81B3-ABC1E7AAECD9}" srcId="{C4AFA6F9-08BA-434B-88D9-9C6FCFEC6594}" destId="{DD9CA2B7-3854-44AB-99BF-EEE81EF74271}" srcOrd="1" destOrd="0" parTransId="{38C6C715-1089-480C-AD68-808CED7ADB46}" sibTransId="{050B1A3A-4627-4470-B96A-5950575FEF5B}"/>
    <dgm:cxn modelId="{4A24BD30-C9B0-4F16-B3FA-6D342C4A7DAC}" srcId="{B423BCC5-1AFF-4179-9D26-904F5F4594F3}" destId="{B836A813-91DC-427C-8CF1-C8A034F1B68F}" srcOrd="3" destOrd="0" parTransId="{B9896B8D-6856-42C8-B91B-0EF97DB5F626}" sibTransId="{4452C7C1-F39E-4306-912A-AC781149104A}"/>
    <dgm:cxn modelId="{5CF47348-A9A8-4B7E-8068-4295D023C5CA}" srcId="{604BBA20-E0E0-47ED-9262-D817A140D51D}" destId="{34810C7F-4652-4AAF-A9A1-3743C84C7AC0}" srcOrd="0" destOrd="0" parTransId="{8B1903EE-5D7C-4732-9948-81F8365D4075}" sibTransId="{95926728-4F7C-44A5-8DDF-429D1BC4CBCF}"/>
    <dgm:cxn modelId="{059BEF7F-1102-40CF-8490-83B271146141}" type="presOf" srcId="{837056D3-34E0-4FD1-852A-1115000F3ED4}" destId="{C288DAB8-FC52-4ABA-85D6-32E15214AFBC}" srcOrd="0" destOrd="0" presId="urn:microsoft.com/office/officeart/2005/8/layout/chevron2"/>
    <dgm:cxn modelId="{BE490891-DFA3-4241-AB56-F117A303AD33}" type="presOf" srcId="{F040A41E-F763-4E30-AF38-92ABE87462B0}" destId="{4C5AF86D-078C-490A-8606-3FD16EBD3097}" srcOrd="0" destOrd="0" presId="urn:microsoft.com/office/officeart/2005/8/layout/chevron2"/>
    <dgm:cxn modelId="{8CB6D28B-C090-46EC-B951-8E38953381A0}" type="presOf" srcId="{B620F701-D363-4DEB-9CC3-A6F11DAE6F92}" destId="{84C41E2D-24B8-4D46-BADD-50C515FCAA9D}" srcOrd="0" destOrd="1" presId="urn:microsoft.com/office/officeart/2005/8/layout/chevron2"/>
    <dgm:cxn modelId="{6C2C05E1-5201-4347-85A2-BC7410BBB01A}" type="presOf" srcId="{77204381-9092-4350-8BDC-A0F8F6F7294E}" destId="{84C41E2D-24B8-4D46-BADD-50C515FCAA9D}" srcOrd="0" destOrd="0" presId="urn:microsoft.com/office/officeart/2005/8/layout/chevron2"/>
    <dgm:cxn modelId="{24307AD3-3FC2-4185-B0A6-907C3D45C27B}" type="presOf" srcId="{23FA2744-C390-483D-8DF8-1BB9CB1066F0}" destId="{899ACB51-F0F0-45F3-B02F-9702E9358CD4}" srcOrd="0" destOrd="0" presId="urn:microsoft.com/office/officeart/2005/8/layout/chevron2"/>
    <dgm:cxn modelId="{91BA40E9-1E64-41A3-ADA5-BE5174C7F64B}" srcId="{B423BCC5-1AFF-4179-9D26-904F5F4594F3}" destId="{C4AFA6F9-08BA-434B-88D9-9C6FCFEC6594}" srcOrd="2" destOrd="0" parTransId="{45850F05-1889-4050-8336-0C2A86991A0B}" sibTransId="{42090E8C-F33F-4712-8E37-B19D1F54F227}"/>
    <dgm:cxn modelId="{708901B0-5752-4F6C-8CA6-740F71104E7C}" type="presOf" srcId="{DD9CA2B7-3854-44AB-99BF-EEE81EF74271}" destId="{C288DAB8-FC52-4ABA-85D6-32E15214AFBC}" srcOrd="0" destOrd="1" presId="urn:microsoft.com/office/officeart/2005/8/layout/chevron2"/>
    <dgm:cxn modelId="{D61B8613-8A1F-4E7A-B90F-4A1925A454E3}" srcId="{B423BCC5-1AFF-4179-9D26-904F5F4594F3}" destId="{AC6D6B7D-833D-47BF-BB43-14927FE6BA42}" srcOrd="5" destOrd="0" parTransId="{C175D19E-71DB-4407-8161-CFBB0ADF4E0A}" sibTransId="{59C3D9AD-FF50-4FF2-9F8B-6D42285D6442}"/>
    <dgm:cxn modelId="{28951607-3C90-4607-B94C-2548A39014A3}" srcId="{0DC3A0F0-A4CD-4F1B-9BCA-9E1FC394C501}" destId="{77204381-9092-4350-8BDC-A0F8F6F7294E}" srcOrd="0" destOrd="0" parTransId="{F10F0DF1-B988-4931-9132-358AC2D3197C}" sibTransId="{8944C07E-E655-4DCC-BDF6-F56FD56FFA3F}"/>
    <dgm:cxn modelId="{84E3C64C-11C5-4665-8DE4-DE1C5BEAECE2}" type="presOf" srcId="{AC6D6B7D-833D-47BF-BB43-14927FE6BA42}" destId="{7CFE34DA-0660-4E9D-8D0A-1ED55924FF72}" srcOrd="0" destOrd="0" presId="urn:microsoft.com/office/officeart/2005/8/layout/chevron2"/>
    <dgm:cxn modelId="{3E9B0290-6386-4146-B4F4-174749027D5F}" srcId="{AC6D6B7D-833D-47BF-BB43-14927FE6BA42}" destId="{E7C105AD-F48A-4D77-A81A-36A782954034}" srcOrd="0" destOrd="0" parTransId="{AB1FA945-BEF3-452D-9944-8582CAB0E6F7}" sibTransId="{4EC117D6-1364-4662-B5CA-487E112CC5E0}"/>
    <dgm:cxn modelId="{587DE8C7-2530-4506-A0CE-39D490097D37}" type="presOf" srcId="{B836A813-91DC-427C-8CF1-C8A034F1B68F}" destId="{69CE6876-8FCF-448B-BD7B-A74207BC7100}" srcOrd="0" destOrd="0" presId="urn:microsoft.com/office/officeart/2005/8/layout/chevron2"/>
    <dgm:cxn modelId="{FB200289-6B60-407E-A7EC-414D0C6837E3}" type="presOf" srcId="{604BBA20-E0E0-47ED-9262-D817A140D51D}" destId="{619B9FF0-532C-4B00-982F-811B079BD775}" srcOrd="0" destOrd="0" presId="urn:microsoft.com/office/officeart/2005/8/layout/chevron2"/>
    <dgm:cxn modelId="{454A69F6-B782-4278-9F93-0EDEA341770E}" type="presOf" srcId="{E7C105AD-F48A-4D77-A81A-36A782954034}" destId="{49ED405F-3DA3-43A8-B091-8B887474B35A}" srcOrd="0" destOrd="0" presId="urn:microsoft.com/office/officeart/2005/8/layout/chevron2"/>
    <dgm:cxn modelId="{B53E1C9B-4945-42C9-A3AE-BF144FA947A8}" type="presOf" srcId="{C4AFA6F9-08BA-434B-88D9-9C6FCFEC6594}" destId="{8F3D2C3C-1311-4C80-848C-526EACE1F20A}" srcOrd="0" destOrd="0" presId="urn:microsoft.com/office/officeart/2005/8/layout/chevron2"/>
    <dgm:cxn modelId="{27AE10C4-06B7-4E46-B689-C76549AE17A4}" srcId="{B423BCC5-1AFF-4179-9D26-904F5F4594F3}" destId="{604BBA20-E0E0-47ED-9262-D817A140D51D}" srcOrd="0" destOrd="0" parTransId="{3BB6D849-10FF-476A-A1BD-13A59264B495}" sibTransId="{53A9536D-E860-4D4E-84BE-00A61F1A328A}"/>
    <dgm:cxn modelId="{54FB3299-D50F-4A9F-9D59-B6AD1B1CF4AD}" srcId="{AC6D6B7D-833D-47BF-BB43-14927FE6BA42}" destId="{02452B31-80F1-4C57-B301-6FFEC4A15D3B}" srcOrd="1" destOrd="0" parTransId="{156009D9-96ED-4A6A-B571-E4C6ED67F9B9}" sibTransId="{9CD0D5BF-F514-4B81-ACD1-E19856CBF396}"/>
    <dgm:cxn modelId="{E75C2604-D1E4-4075-AC2F-40F8FABD326E}" srcId="{B836A813-91DC-427C-8CF1-C8A034F1B68F}" destId="{F040A41E-F763-4E30-AF38-92ABE87462B0}" srcOrd="0" destOrd="0" parTransId="{51B0DF86-FC8A-4CAF-BD48-914AB8534C67}" sibTransId="{D6038110-6FE5-4F94-AE83-1A2D92DEEAFB}"/>
    <dgm:cxn modelId="{7B8C253F-5CF4-438E-896E-835D404E45C9}" srcId="{0DC3A0F0-A4CD-4F1B-9BCA-9E1FC394C501}" destId="{B620F701-D363-4DEB-9CC3-A6F11DAE6F92}" srcOrd="1" destOrd="0" parTransId="{5940D31B-702F-40DA-8898-9611A70543C0}" sibTransId="{8898A6E3-F296-4BF9-9AAA-7DCEF8366393}"/>
    <dgm:cxn modelId="{FC66745E-03A9-4F51-A295-CE2BE9763301}" type="presOf" srcId="{D1BF7C49-B112-41F9-B08C-8BC70D310BE8}" destId="{846F8E27-F299-4B05-BEB9-F57E9175228B}" srcOrd="0" destOrd="0" presId="urn:microsoft.com/office/officeart/2005/8/layout/chevron2"/>
    <dgm:cxn modelId="{3D234D87-CB0D-45DA-A726-ED82BB7974AB}" type="presOf" srcId="{0DC3A0F0-A4CD-4F1B-9BCA-9E1FC394C501}" destId="{C17046F3-C92C-422E-AC50-B3D0369A23D2}" srcOrd="0" destOrd="0" presId="urn:microsoft.com/office/officeart/2005/8/layout/chevron2"/>
    <dgm:cxn modelId="{F6A186D0-B2D7-427E-BD6C-023C34A7B410}" srcId="{B423BCC5-1AFF-4179-9D26-904F5F4594F3}" destId="{23FA2744-C390-483D-8DF8-1BB9CB1066F0}" srcOrd="1" destOrd="0" parTransId="{89BBDC07-7789-4D6A-B9F4-0BAFF453BAB2}" sibTransId="{563B37DC-48D8-45FA-807C-DD0B11D83137}"/>
    <dgm:cxn modelId="{F25D7C0B-0E79-4E97-AF8A-A1D3DF4F694A}" srcId="{23FA2744-C390-483D-8DF8-1BB9CB1066F0}" destId="{D1BF7C49-B112-41F9-B08C-8BC70D310BE8}" srcOrd="0" destOrd="0" parTransId="{17DB8EF8-2AF1-43A6-8FA7-BBD6C3ED7BBB}" sibTransId="{1098EF13-9041-47CD-8795-F6F94DD6745B}"/>
    <dgm:cxn modelId="{C3D65B1F-AAA8-48E1-8605-977ADD00CC97}" srcId="{C4AFA6F9-08BA-434B-88D9-9C6FCFEC6594}" destId="{837056D3-34E0-4FD1-852A-1115000F3ED4}" srcOrd="0" destOrd="0" parTransId="{B1C35673-30FB-45C1-B2EF-20AA8FA64CE0}" sibTransId="{4CBFD18F-18C4-4579-B305-1268D5C4CFF8}"/>
    <dgm:cxn modelId="{17B730A6-2C59-4CF8-8B35-6D09BF6F0420}" type="presOf" srcId="{34810C7F-4652-4AAF-A9A1-3743C84C7AC0}" destId="{46178B48-7B14-4562-AB96-1CCF892CB277}" srcOrd="0" destOrd="0" presId="urn:microsoft.com/office/officeart/2005/8/layout/chevron2"/>
    <dgm:cxn modelId="{667E1BD4-5C2B-4D69-99D8-227775FFABAE}" srcId="{B423BCC5-1AFF-4179-9D26-904F5F4594F3}" destId="{0DC3A0F0-A4CD-4F1B-9BCA-9E1FC394C501}" srcOrd="4" destOrd="0" parTransId="{672255FA-F674-4641-B0EF-954B5429AE7B}" sibTransId="{498B9543-F8B9-41FF-90F6-5704661A03BC}"/>
    <dgm:cxn modelId="{862DAF0B-4F0D-4387-8DE0-9138B02E052E}" type="presParOf" srcId="{8885BD95-2273-44E9-AC99-EBD2F78845C2}" destId="{659B2B94-C486-4445-B888-3B33E92B266A}" srcOrd="0" destOrd="0" presId="urn:microsoft.com/office/officeart/2005/8/layout/chevron2"/>
    <dgm:cxn modelId="{50699142-CEC8-4BFC-92D3-C6B3C53BF6A8}" type="presParOf" srcId="{659B2B94-C486-4445-B888-3B33E92B266A}" destId="{619B9FF0-532C-4B00-982F-811B079BD775}" srcOrd="0" destOrd="0" presId="urn:microsoft.com/office/officeart/2005/8/layout/chevron2"/>
    <dgm:cxn modelId="{7BE14669-95E1-4C53-A481-292497104CDF}" type="presParOf" srcId="{659B2B94-C486-4445-B888-3B33E92B266A}" destId="{46178B48-7B14-4562-AB96-1CCF892CB277}" srcOrd="1" destOrd="0" presId="urn:microsoft.com/office/officeart/2005/8/layout/chevron2"/>
    <dgm:cxn modelId="{09441E4C-1421-499D-9F60-12FAFE32CB8D}" type="presParOf" srcId="{8885BD95-2273-44E9-AC99-EBD2F78845C2}" destId="{BF5ACB2C-B706-4215-A6F6-02FAEF256489}" srcOrd="1" destOrd="0" presId="urn:microsoft.com/office/officeart/2005/8/layout/chevron2"/>
    <dgm:cxn modelId="{6FF04A5A-1560-44FC-AD8C-54EE9D2897B4}" type="presParOf" srcId="{8885BD95-2273-44E9-AC99-EBD2F78845C2}" destId="{00610408-1B5A-45E1-B703-1AB96278D064}" srcOrd="2" destOrd="0" presId="urn:microsoft.com/office/officeart/2005/8/layout/chevron2"/>
    <dgm:cxn modelId="{1DD86E9A-3A1E-4BD0-82F0-498290F8F513}" type="presParOf" srcId="{00610408-1B5A-45E1-B703-1AB96278D064}" destId="{899ACB51-F0F0-45F3-B02F-9702E9358CD4}" srcOrd="0" destOrd="0" presId="urn:microsoft.com/office/officeart/2005/8/layout/chevron2"/>
    <dgm:cxn modelId="{BB7AF628-F50E-438D-8AC2-5BDA2BDA3A74}" type="presParOf" srcId="{00610408-1B5A-45E1-B703-1AB96278D064}" destId="{846F8E27-F299-4B05-BEB9-F57E9175228B}" srcOrd="1" destOrd="0" presId="urn:microsoft.com/office/officeart/2005/8/layout/chevron2"/>
    <dgm:cxn modelId="{A7E83507-2BD7-4A12-ADCC-360FA4E5FD44}" type="presParOf" srcId="{8885BD95-2273-44E9-AC99-EBD2F78845C2}" destId="{E662869E-636B-4942-8F56-E7015C2D71E0}" srcOrd="3" destOrd="0" presId="urn:microsoft.com/office/officeart/2005/8/layout/chevron2"/>
    <dgm:cxn modelId="{1BF7CE3F-9932-42D2-9E1E-413F34F44C6D}" type="presParOf" srcId="{8885BD95-2273-44E9-AC99-EBD2F78845C2}" destId="{A986D407-151C-419B-9270-E73F0889F6EA}" srcOrd="4" destOrd="0" presId="urn:microsoft.com/office/officeart/2005/8/layout/chevron2"/>
    <dgm:cxn modelId="{9EE0CDE4-C973-485B-A698-2992C3217F1F}" type="presParOf" srcId="{A986D407-151C-419B-9270-E73F0889F6EA}" destId="{8F3D2C3C-1311-4C80-848C-526EACE1F20A}" srcOrd="0" destOrd="0" presId="urn:microsoft.com/office/officeart/2005/8/layout/chevron2"/>
    <dgm:cxn modelId="{D9BD113F-91CE-418C-A60F-C52B6F9525CF}" type="presParOf" srcId="{A986D407-151C-419B-9270-E73F0889F6EA}" destId="{C288DAB8-FC52-4ABA-85D6-32E15214AFBC}" srcOrd="1" destOrd="0" presId="urn:microsoft.com/office/officeart/2005/8/layout/chevron2"/>
    <dgm:cxn modelId="{74D2F139-F850-4309-8661-2ED8BA94DA0E}" type="presParOf" srcId="{8885BD95-2273-44E9-AC99-EBD2F78845C2}" destId="{A8DC6B29-9B45-4B84-BA35-3DCD5989C18D}" srcOrd="5" destOrd="0" presId="urn:microsoft.com/office/officeart/2005/8/layout/chevron2"/>
    <dgm:cxn modelId="{435E1579-5F3D-496A-A228-7085FEC24641}" type="presParOf" srcId="{8885BD95-2273-44E9-AC99-EBD2F78845C2}" destId="{67026542-3FB7-4550-A992-A1FD53FB7999}" srcOrd="6" destOrd="0" presId="urn:microsoft.com/office/officeart/2005/8/layout/chevron2"/>
    <dgm:cxn modelId="{3A7E123A-8A76-43DC-BF76-8BB213F5CAAA}" type="presParOf" srcId="{67026542-3FB7-4550-A992-A1FD53FB7999}" destId="{69CE6876-8FCF-448B-BD7B-A74207BC7100}" srcOrd="0" destOrd="0" presId="urn:microsoft.com/office/officeart/2005/8/layout/chevron2"/>
    <dgm:cxn modelId="{817F439B-8CCE-44E0-9AA9-3C6B8117AEAE}" type="presParOf" srcId="{67026542-3FB7-4550-A992-A1FD53FB7999}" destId="{4C5AF86D-078C-490A-8606-3FD16EBD3097}" srcOrd="1" destOrd="0" presId="urn:microsoft.com/office/officeart/2005/8/layout/chevron2"/>
    <dgm:cxn modelId="{C31D73C5-6D51-425F-A13D-3AED3AD02347}" type="presParOf" srcId="{8885BD95-2273-44E9-AC99-EBD2F78845C2}" destId="{B66F3E50-96EE-41A4-9AA5-F6989FC66BC8}" srcOrd="7" destOrd="0" presId="urn:microsoft.com/office/officeart/2005/8/layout/chevron2"/>
    <dgm:cxn modelId="{0371E30E-444D-4077-995D-A55384829AB9}" type="presParOf" srcId="{8885BD95-2273-44E9-AC99-EBD2F78845C2}" destId="{3D31F216-EFD2-457C-8495-ABDF5ACBD7E1}" srcOrd="8" destOrd="0" presId="urn:microsoft.com/office/officeart/2005/8/layout/chevron2"/>
    <dgm:cxn modelId="{73A6C0C2-C109-48BB-A05C-836F2EDAEA82}" type="presParOf" srcId="{3D31F216-EFD2-457C-8495-ABDF5ACBD7E1}" destId="{C17046F3-C92C-422E-AC50-B3D0369A23D2}" srcOrd="0" destOrd="0" presId="urn:microsoft.com/office/officeart/2005/8/layout/chevron2"/>
    <dgm:cxn modelId="{CE0E2AF3-F673-4ECA-ABC3-8D9CE279526E}" type="presParOf" srcId="{3D31F216-EFD2-457C-8495-ABDF5ACBD7E1}" destId="{84C41E2D-24B8-4D46-BADD-50C515FCAA9D}" srcOrd="1" destOrd="0" presId="urn:microsoft.com/office/officeart/2005/8/layout/chevron2"/>
    <dgm:cxn modelId="{28F8F8DC-CEF3-4830-A4B0-2B3E6C6C7E22}" type="presParOf" srcId="{8885BD95-2273-44E9-AC99-EBD2F78845C2}" destId="{F3123A2B-6F71-48CC-868D-13FB0C6FF772}" srcOrd="9" destOrd="0" presId="urn:microsoft.com/office/officeart/2005/8/layout/chevron2"/>
    <dgm:cxn modelId="{5095EEE3-055D-42EA-A3B3-09D507BAB245}" type="presParOf" srcId="{8885BD95-2273-44E9-AC99-EBD2F78845C2}" destId="{41B3A3DA-3584-4D7D-9413-B956D8048ABA}" srcOrd="10" destOrd="0" presId="urn:microsoft.com/office/officeart/2005/8/layout/chevron2"/>
    <dgm:cxn modelId="{C597AAC2-1A69-496E-88DE-F464872BC651}" type="presParOf" srcId="{41B3A3DA-3584-4D7D-9413-B956D8048ABA}" destId="{7CFE34DA-0660-4E9D-8D0A-1ED55924FF72}" srcOrd="0" destOrd="0" presId="urn:microsoft.com/office/officeart/2005/8/layout/chevron2"/>
    <dgm:cxn modelId="{C9FC570C-33EF-42CA-8977-8DC91F9B00AB}" type="presParOf" srcId="{41B3A3DA-3584-4D7D-9413-B956D8048ABA}" destId="{49ED405F-3DA3-43A8-B091-8B887474B35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1AEEA95-06E5-4680-80F0-667C35534CD2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35743E0-80BC-4331-801F-4EA41B5F492C}">
      <dgm:prSet phldrT="[Текст]"/>
      <dgm:spPr/>
      <dgm:t>
        <a:bodyPr/>
        <a:lstStyle/>
        <a:p>
          <a:r>
            <a:rPr lang="uk-UA" dirty="0" smtClean="0"/>
            <a:t>Освітні програми повинні передбачати освітні компоненти для вільного вибору здобувачів освіти</a:t>
          </a:r>
          <a:endParaRPr lang="ru-RU" dirty="0"/>
        </a:p>
      </dgm:t>
    </dgm:pt>
    <dgm:pt modelId="{50E73AAC-DF73-4DB1-AB94-C52EC79FEAC4}" type="parTrans" cxnId="{5E45A284-E77B-40F1-9173-C9E7FBFDAC1D}">
      <dgm:prSet/>
      <dgm:spPr/>
      <dgm:t>
        <a:bodyPr/>
        <a:lstStyle/>
        <a:p>
          <a:endParaRPr lang="ru-RU"/>
        </a:p>
      </dgm:t>
    </dgm:pt>
    <dgm:pt modelId="{B34B355C-3AEF-4832-B3D7-0BBE6AF12953}" type="sibTrans" cxnId="{5E45A284-E77B-40F1-9173-C9E7FBFDAC1D}">
      <dgm:prSet/>
      <dgm:spPr/>
      <dgm:t>
        <a:bodyPr/>
        <a:lstStyle/>
        <a:p>
          <a:endParaRPr lang="ru-RU"/>
        </a:p>
      </dgm:t>
    </dgm:pt>
    <dgm:pt modelId="{3464015A-C663-4A0E-975A-02444F0A3AF8}">
      <dgm:prSet phldrT="[Текст]"/>
      <dgm:spPr/>
      <dgm:t>
        <a:bodyPr/>
        <a:lstStyle/>
        <a:p>
          <a:r>
            <a:rPr lang="uk-UA" dirty="0" smtClean="0"/>
            <a:t>Заклади освіти можуть використовувати типові або інші освітні програми.</a:t>
          </a:r>
          <a:endParaRPr lang="ru-RU" dirty="0"/>
        </a:p>
      </dgm:t>
    </dgm:pt>
    <dgm:pt modelId="{7F242EB9-DC5C-41F4-8D5B-7A0831B03854}" type="parTrans" cxnId="{CBB7AEAC-ECF1-4F9F-B234-F6F58F1D4A01}">
      <dgm:prSet/>
      <dgm:spPr/>
      <dgm:t>
        <a:bodyPr/>
        <a:lstStyle/>
        <a:p>
          <a:endParaRPr lang="ru-RU"/>
        </a:p>
      </dgm:t>
    </dgm:pt>
    <dgm:pt modelId="{2288BF2C-5C8F-4489-8EFA-5AE3CBFA48E2}" type="sibTrans" cxnId="{CBB7AEAC-ECF1-4F9F-B234-F6F58F1D4A01}">
      <dgm:prSet/>
      <dgm:spPr/>
      <dgm:t>
        <a:bodyPr/>
        <a:lstStyle/>
        <a:p>
          <a:endParaRPr lang="ru-RU"/>
        </a:p>
      </dgm:t>
    </dgm:pt>
    <dgm:pt modelId="{FD8DDDF2-54BE-4639-AFE8-0757AE59EA53}">
      <dgm:prSet phldrT="[Текст]"/>
      <dgm:spPr/>
      <dgm:t>
        <a:bodyPr/>
        <a:lstStyle/>
        <a:p>
          <a:r>
            <a:rPr lang="uk-UA" dirty="0" smtClean="0"/>
            <a:t>У навчальному плані освітньої програми закладу освіти конкретизується розподіл годин інваріантного (у випадку викладання інтегрованого курсу двома педагогічними працівниками) та варіативного складників</a:t>
          </a:r>
          <a:endParaRPr lang="ru-RU" dirty="0"/>
        </a:p>
      </dgm:t>
    </dgm:pt>
    <dgm:pt modelId="{AD2D08E1-56BC-44B1-9BA1-4BF729AC452B}" type="parTrans" cxnId="{B3C147A9-D094-427C-B510-69B4E94CC6EA}">
      <dgm:prSet/>
      <dgm:spPr/>
      <dgm:t>
        <a:bodyPr/>
        <a:lstStyle/>
        <a:p>
          <a:endParaRPr lang="ru-RU"/>
        </a:p>
      </dgm:t>
    </dgm:pt>
    <dgm:pt modelId="{4EDD488C-03DE-4CCD-9992-7A1B758A18A2}" type="sibTrans" cxnId="{B3C147A9-D094-427C-B510-69B4E94CC6EA}">
      <dgm:prSet/>
      <dgm:spPr/>
      <dgm:t>
        <a:bodyPr/>
        <a:lstStyle/>
        <a:p>
          <a:endParaRPr lang="ru-RU"/>
        </a:p>
      </dgm:t>
    </dgm:pt>
    <dgm:pt modelId="{5CEEC5E9-5207-4F5A-9FE3-9BDA26FCB530}">
      <dgm:prSet phldrT="[Текст]"/>
      <dgm:spPr/>
      <dgm:t>
        <a:bodyPr/>
        <a:lstStyle/>
        <a:p>
          <a:r>
            <a:rPr lang="uk-UA" dirty="0" smtClean="0"/>
            <a:t>Використання годин варіативного складника навчальних планів може йти на збільшення годин на вивчення окремих предметів інваріантного складника, упровадження курсів за вибором, проведенням індивідуальних консультацій та групових занять</a:t>
          </a:r>
          <a:endParaRPr lang="ru-RU" dirty="0"/>
        </a:p>
      </dgm:t>
    </dgm:pt>
    <dgm:pt modelId="{DCF74B09-E107-48C8-8320-43F53F5E425D}" type="parTrans" cxnId="{3CC50AD6-2327-4DF5-8F63-34A62C0F5AE2}">
      <dgm:prSet/>
      <dgm:spPr/>
      <dgm:t>
        <a:bodyPr/>
        <a:lstStyle/>
        <a:p>
          <a:endParaRPr lang="ru-RU"/>
        </a:p>
      </dgm:t>
    </dgm:pt>
    <dgm:pt modelId="{B76CCDA9-8F98-499E-98DF-AC2984F61459}" type="sibTrans" cxnId="{3CC50AD6-2327-4DF5-8F63-34A62C0F5AE2}">
      <dgm:prSet/>
      <dgm:spPr/>
      <dgm:t>
        <a:bodyPr/>
        <a:lstStyle/>
        <a:p>
          <a:endParaRPr lang="ru-RU"/>
        </a:p>
      </dgm:t>
    </dgm:pt>
    <dgm:pt modelId="{77E5309C-BB77-4206-BA17-1910310630F8}">
      <dgm:prSet phldrT="[Текст]"/>
      <dgm:spPr/>
      <dgm:t>
        <a:bodyPr/>
        <a:lstStyle/>
        <a:p>
          <a:r>
            <a:rPr lang="uk-UA" dirty="0" smtClean="0"/>
            <a:t>На основі навчальної програми предмета/інтегрованого курсу вчитель складає календарно-тематичне планування з урахуванням навчальних можливостей учнів класу.</a:t>
          </a:r>
          <a:endParaRPr lang="ru-RU" dirty="0"/>
        </a:p>
      </dgm:t>
    </dgm:pt>
    <dgm:pt modelId="{C0672B62-9A59-49DF-97E6-6CE7C9CEE1EE}" type="parTrans" cxnId="{62391826-3374-4423-8F94-A437FE78BBB1}">
      <dgm:prSet/>
      <dgm:spPr/>
      <dgm:t>
        <a:bodyPr/>
        <a:lstStyle/>
        <a:p>
          <a:endParaRPr lang="ru-RU"/>
        </a:p>
      </dgm:t>
    </dgm:pt>
    <dgm:pt modelId="{DA573BAB-DCA5-41F8-821A-73535BA59EB5}" type="sibTrans" cxnId="{62391826-3374-4423-8F94-A437FE78BBB1}">
      <dgm:prSet/>
      <dgm:spPr/>
      <dgm:t>
        <a:bodyPr/>
        <a:lstStyle/>
        <a:p>
          <a:endParaRPr lang="ru-RU"/>
        </a:p>
      </dgm:t>
    </dgm:pt>
    <dgm:pt modelId="{8ACC4263-C18C-496F-9D61-794F302A4B5D}" type="pres">
      <dgm:prSet presAssocID="{01AEEA95-06E5-4680-80F0-667C35534CD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449861-3BAD-4904-93DC-57FBFB8AE37B}" type="pres">
      <dgm:prSet presAssocID="{01AEEA95-06E5-4680-80F0-667C35534CD2}" presName="dummyMaxCanvas" presStyleCnt="0">
        <dgm:presLayoutVars/>
      </dgm:prSet>
      <dgm:spPr/>
    </dgm:pt>
    <dgm:pt modelId="{0B75D947-EA9D-4531-9513-DD818CF175AC}" type="pres">
      <dgm:prSet presAssocID="{01AEEA95-06E5-4680-80F0-667C35534CD2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E739DB-5254-4B9A-AF9C-C54A8D3A74FA}" type="pres">
      <dgm:prSet presAssocID="{01AEEA95-06E5-4680-80F0-667C35534CD2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BFF3CC-E387-4B6C-B91F-6E674E1DE856}" type="pres">
      <dgm:prSet presAssocID="{01AEEA95-06E5-4680-80F0-667C35534CD2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CAA3E3-69EC-4789-B568-882E4D613A42}" type="pres">
      <dgm:prSet presAssocID="{01AEEA95-06E5-4680-80F0-667C35534CD2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97C68E-E412-4FE9-94CC-047FA04D395F}" type="pres">
      <dgm:prSet presAssocID="{01AEEA95-06E5-4680-80F0-667C35534CD2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0CE31-0578-4D09-9C43-17AE90F9BDC1}" type="pres">
      <dgm:prSet presAssocID="{01AEEA95-06E5-4680-80F0-667C35534CD2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2F9075-C927-4C23-BC0B-FDD9B8E7BDA4}" type="pres">
      <dgm:prSet presAssocID="{01AEEA95-06E5-4680-80F0-667C35534CD2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700E3D-32AC-4EA9-95BC-9F6FB2D271A3}" type="pres">
      <dgm:prSet presAssocID="{01AEEA95-06E5-4680-80F0-667C35534CD2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5670A9-2DCB-4F65-8B09-541705AC7FC5}" type="pres">
      <dgm:prSet presAssocID="{01AEEA95-06E5-4680-80F0-667C35534CD2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9C8BB4-B404-4332-83B9-B8CB8B67FEC1}" type="pres">
      <dgm:prSet presAssocID="{01AEEA95-06E5-4680-80F0-667C35534CD2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C23F46-6722-4553-8649-D2AF55F28E95}" type="pres">
      <dgm:prSet presAssocID="{01AEEA95-06E5-4680-80F0-667C35534CD2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DBBD6A-B8BD-476F-8A42-3578DE1D9CF7}" type="pres">
      <dgm:prSet presAssocID="{01AEEA95-06E5-4680-80F0-667C35534CD2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DD84D2-F14C-4E6D-9EEC-EB0BB30AEAA1}" type="pres">
      <dgm:prSet presAssocID="{01AEEA95-06E5-4680-80F0-667C35534CD2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385B6F-7E58-4C1E-9F40-6810B511B18E}" type="pres">
      <dgm:prSet presAssocID="{01AEEA95-06E5-4680-80F0-667C35534CD2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C147A9-D094-427C-B510-69B4E94CC6EA}" srcId="{01AEEA95-06E5-4680-80F0-667C35534CD2}" destId="{FD8DDDF2-54BE-4639-AFE8-0757AE59EA53}" srcOrd="2" destOrd="0" parTransId="{AD2D08E1-56BC-44B1-9BA1-4BF729AC452B}" sibTransId="{4EDD488C-03DE-4CCD-9992-7A1B758A18A2}"/>
    <dgm:cxn modelId="{E26C174C-EA90-47D1-AE9B-15D5BE696416}" type="presOf" srcId="{5CEEC5E9-5207-4F5A-9FE3-9BDA26FCB530}" destId="{57DD84D2-F14C-4E6D-9EEC-EB0BB30AEAA1}" srcOrd="1" destOrd="0" presId="urn:microsoft.com/office/officeart/2005/8/layout/vProcess5"/>
    <dgm:cxn modelId="{A8692F11-CB5D-42F1-977E-A8AD7042C4DC}" type="presOf" srcId="{935743E0-80BC-4331-801F-4EA41B5F492C}" destId="{0B75D947-EA9D-4531-9513-DD818CF175AC}" srcOrd="0" destOrd="0" presId="urn:microsoft.com/office/officeart/2005/8/layout/vProcess5"/>
    <dgm:cxn modelId="{3CC50AD6-2327-4DF5-8F63-34A62C0F5AE2}" srcId="{01AEEA95-06E5-4680-80F0-667C35534CD2}" destId="{5CEEC5E9-5207-4F5A-9FE3-9BDA26FCB530}" srcOrd="3" destOrd="0" parTransId="{DCF74B09-E107-48C8-8320-43F53F5E425D}" sibTransId="{B76CCDA9-8F98-499E-98DF-AC2984F61459}"/>
    <dgm:cxn modelId="{CA4C1B6B-422D-4A32-9A4C-F784FABD9500}" type="presOf" srcId="{FD8DDDF2-54BE-4639-AFE8-0757AE59EA53}" destId="{B1DBBD6A-B8BD-476F-8A42-3578DE1D9CF7}" srcOrd="1" destOrd="0" presId="urn:microsoft.com/office/officeart/2005/8/layout/vProcess5"/>
    <dgm:cxn modelId="{CBB7AEAC-ECF1-4F9F-B234-F6F58F1D4A01}" srcId="{01AEEA95-06E5-4680-80F0-667C35534CD2}" destId="{3464015A-C663-4A0E-975A-02444F0A3AF8}" srcOrd="1" destOrd="0" parTransId="{7F242EB9-DC5C-41F4-8D5B-7A0831B03854}" sibTransId="{2288BF2C-5C8F-4489-8EFA-5AE3CBFA48E2}"/>
    <dgm:cxn modelId="{30F327FD-B5C4-47CB-87B7-88B6FAC0AA66}" type="presOf" srcId="{01AEEA95-06E5-4680-80F0-667C35534CD2}" destId="{8ACC4263-C18C-496F-9D61-794F302A4B5D}" srcOrd="0" destOrd="0" presId="urn:microsoft.com/office/officeart/2005/8/layout/vProcess5"/>
    <dgm:cxn modelId="{9B591EB3-397C-42D4-A946-7EA81E778E5C}" type="presOf" srcId="{FD8DDDF2-54BE-4639-AFE8-0757AE59EA53}" destId="{7EBFF3CC-E387-4B6C-B91F-6E674E1DE856}" srcOrd="0" destOrd="0" presId="urn:microsoft.com/office/officeart/2005/8/layout/vProcess5"/>
    <dgm:cxn modelId="{5F22BB62-0A76-4EF9-8849-41F3F3E4D893}" type="presOf" srcId="{5CEEC5E9-5207-4F5A-9FE3-9BDA26FCB530}" destId="{B6CAA3E3-69EC-4789-B568-882E4D613A42}" srcOrd="0" destOrd="0" presId="urn:microsoft.com/office/officeart/2005/8/layout/vProcess5"/>
    <dgm:cxn modelId="{5E45A284-E77B-40F1-9173-C9E7FBFDAC1D}" srcId="{01AEEA95-06E5-4680-80F0-667C35534CD2}" destId="{935743E0-80BC-4331-801F-4EA41B5F492C}" srcOrd="0" destOrd="0" parTransId="{50E73AAC-DF73-4DB1-AB94-C52EC79FEAC4}" sibTransId="{B34B355C-3AEF-4832-B3D7-0BBE6AF12953}"/>
    <dgm:cxn modelId="{CC479DC1-21A6-4971-92B1-BA3FEC28BFBF}" type="presOf" srcId="{77E5309C-BB77-4206-BA17-1910310630F8}" destId="{70385B6F-7E58-4C1E-9F40-6810B511B18E}" srcOrd="1" destOrd="0" presId="urn:microsoft.com/office/officeart/2005/8/layout/vProcess5"/>
    <dgm:cxn modelId="{BD49EBF7-E6FE-479F-A860-B6C1EFFFEAF4}" type="presOf" srcId="{B76CCDA9-8F98-499E-98DF-AC2984F61459}" destId="{745670A9-2DCB-4F65-8B09-541705AC7FC5}" srcOrd="0" destOrd="0" presId="urn:microsoft.com/office/officeart/2005/8/layout/vProcess5"/>
    <dgm:cxn modelId="{72E8EDEB-DE00-4A36-B893-ADEF7DF0DA07}" type="presOf" srcId="{77E5309C-BB77-4206-BA17-1910310630F8}" destId="{1597C68E-E412-4FE9-94CC-047FA04D395F}" srcOrd="0" destOrd="0" presId="urn:microsoft.com/office/officeart/2005/8/layout/vProcess5"/>
    <dgm:cxn modelId="{9979FE83-7ADB-41F0-BB43-FD21F82AA3E4}" type="presOf" srcId="{3464015A-C663-4A0E-975A-02444F0A3AF8}" destId="{C0C23F46-6722-4553-8649-D2AF55F28E95}" srcOrd="1" destOrd="0" presId="urn:microsoft.com/office/officeart/2005/8/layout/vProcess5"/>
    <dgm:cxn modelId="{62391826-3374-4423-8F94-A437FE78BBB1}" srcId="{01AEEA95-06E5-4680-80F0-667C35534CD2}" destId="{77E5309C-BB77-4206-BA17-1910310630F8}" srcOrd="4" destOrd="0" parTransId="{C0672B62-9A59-49DF-97E6-6CE7C9CEE1EE}" sibTransId="{DA573BAB-DCA5-41F8-821A-73535BA59EB5}"/>
    <dgm:cxn modelId="{06D965CD-462F-4CCE-AB80-810FDA15B0E3}" type="presOf" srcId="{2288BF2C-5C8F-4489-8EFA-5AE3CBFA48E2}" destId="{A62F9075-C927-4C23-BC0B-FDD9B8E7BDA4}" srcOrd="0" destOrd="0" presId="urn:microsoft.com/office/officeart/2005/8/layout/vProcess5"/>
    <dgm:cxn modelId="{1B3F33F5-6113-4DC8-8007-D5018AC7BF22}" type="presOf" srcId="{4EDD488C-03DE-4CCD-9992-7A1B758A18A2}" destId="{BB700E3D-32AC-4EA9-95BC-9F6FB2D271A3}" srcOrd="0" destOrd="0" presId="urn:microsoft.com/office/officeart/2005/8/layout/vProcess5"/>
    <dgm:cxn modelId="{58291752-E51E-4F08-8AD7-42AFF0F4A799}" type="presOf" srcId="{B34B355C-3AEF-4832-B3D7-0BBE6AF12953}" destId="{C810CE31-0578-4D09-9C43-17AE90F9BDC1}" srcOrd="0" destOrd="0" presId="urn:microsoft.com/office/officeart/2005/8/layout/vProcess5"/>
    <dgm:cxn modelId="{E14F3FF7-954C-460D-8636-D0043557DCDF}" type="presOf" srcId="{935743E0-80BC-4331-801F-4EA41B5F492C}" destId="{839C8BB4-B404-4332-83B9-B8CB8B67FEC1}" srcOrd="1" destOrd="0" presId="urn:microsoft.com/office/officeart/2005/8/layout/vProcess5"/>
    <dgm:cxn modelId="{181B3707-6422-4ADE-A88A-E181A406250A}" type="presOf" srcId="{3464015A-C663-4A0E-975A-02444F0A3AF8}" destId="{C2E739DB-5254-4B9A-AF9C-C54A8D3A74FA}" srcOrd="0" destOrd="0" presId="urn:microsoft.com/office/officeart/2005/8/layout/vProcess5"/>
    <dgm:cxn modelId="{F9659078-C9F9-4E42-9885-182EA2779D9E}" type="presParOf" srcId="{8ACC4263-C18C-496F-9D61-794F302A4B5D}" destId="{91449861-3BAD-4904-93DC-57FBFB8AE37B}" srcOrd="0" destOrd="0" presId="urn:microsoft.com/office/officeart/2005/8/layout/vProcess5"/>
    <dgm:cxn modelId="{19840F42-58E9-4AF9-AC02-BD8DAB3EC1C9}" type="presParOf" srcId="{8ACC4263-C18C-496F-9D61-794F302A4B5D}" destId="{0B75D947-EA9D-4531-9513-DD818CF175AC}" srcOrd="1" destOrd="0" presId="urn:microsoft.com/office/officeart/2005/8/layout/vProcess5"/>
    <dgm:cxn modelId="{111045E6-8948-40C5-A158-27C48926266B}" type="presParOf" srcId="{8ACC4263-C18C-496F-9D61-794F302A4B5D}" destId="{C2E739DB-5254-4B9A-AF9C-C54A8D3A74FA}" srcOrd="2" destOrd="0" presId="urn:microsoft.com/office/officeart/2005/8/layout/vProcess5"/>
    <dgm:cxn modelId="{D4E69758-A7D9-45B3-8B73-3B2FCF211B93}" type="presParOf" srcId="{8ACC4263-C18C-496F-9D61-794F302A4B5D}" destId="{7EBFF3CC-E387-4B6C-B91F-6E674E1DE856}" srcOrd="3" destOrd="0" presId="urn:microsoft.com/office/officeart/2005/8/layout/vProcess5"/>
    <dgm:cxn modelId="{F99A9517-F333-4912-9E0F-2D7304E81424}" type="presParOf" srcId="{8ACC4263-C18C-496F-9D61-794F302A4B5D}" destId="{B6CAA3E3-69EC-4789-B568-882E4D613A42}" srcOrd="4" destOrd="0" presId="urn:microsoft.com/office/officeart/2005/8/layout/vProcess5"/>
    <dgm:cxn modelId="{854D6C69-D436-4534-A6BE-CAEED33F4E93}" type="presParOf" srcId="{8ACC4263-C18C-496F-9D61-794F302A4B5D}" destId="{1597C68E-E412-4FE9-94CC-047FA04D395F}" srcOrd="5" destOrd="0" presId="urn:microsoft.com/office/officeart/2005/8/layout/vProcess5"/>
    <dgm:cxn modelId="{3E127523-357F-41F8-A614-676001CCE138}" type="presParOf" srcId="{8ACC4263-C18C-496F-9D61-794F302A4B5D}" destId="{C810CE31-0578-4D09-9C43-17AE90F9BDC1}" srcOrd="6" destOrd="0" presId="urn:microsoft.com/office/officeart/2005/8/layout/vProcess5"/>
    <dgm:cxn modelId="{021048CF-8F96-4E8F-B6E8-0E007318463E}" type="presParOf" srcId="{8ACC4263-C18C-496F-9D61-794F302A4B5D}" destId="{A62F9075-C927-4C23-BC0B-FDD9B8E7BDA4}" srcOrd="7" destOrd="0" presId="urn:microsoft.com/office/officeart/2005/8/layout/vProcess5"/>
    <dgm:cxn modelId="{2A3382B1-9D1B-4A08-905E-A16DA88B91B9}" type="presParOf" srcId="{8ACC4263-C18C-496F-9D61-794F302A4B5D}" destId="{BB700E3D-32AC-4EA9-95BC-9F6FB2D271A3}" srcOrd="8" destOrd="0" presId="urn:microsoft.com/office/officeart/2005/8/layout/vProcess5"/>
    <dgm:cxn modelId="{9A30349A-9D86-4E8B-81AB-4D50CE86AB90}" type="presParOf" srcId="{8ACC4263-C18C-496F-9D61-794F302A4B5D}" destId="{745670A9-2DCB-4F65-8B09-541705AC7FC5}" srcOrd="9" destOrd="0" presId="urn:microsoft.com/office/officeart/2005/8/layout/vProcess5"/>
    <dgm:cxn modelId="{D955082B-40B9-444D-82FE-1101DAD1E6E5}" type="presParOf" srcId="{8ACC4263-C18C-496F-9D61-794F302A4B5D}" destId="{839C8BB4-B404-4332-83B9-B8CB8B67FEC1}" srcOrd="10" destOrd="0" presId="urn:microsoft.com/office/officeart/2005/8/layout/vProcess5"/>
    <dgm:cxn modelId="{1ABA8AC7-6964-46E8-9FC3-E6D317517C46}" type="presParOf" srcId="{8ACC4263-C18C-496F-9D61-794F302A4B5D}" destId="{C0C23F46-6722-4553-8649-D2AF55F28E95}" srcOrd="11" destOrd="0" presId="urn:microsoft.com/office/officeart/2005/8/layout/vProcess5"/>
    <dgm:cxn modelId="{B8F244C2-A442-472C-BB82-9E2E1E5AC7AD}" type="presParOf" srcId="{8ACC4263-C18C-496F-9D61-794F302A4B5D}" destId="{B1DBBD6A-B8BD-476F-8A42-3578DE1D9CF7}" srcOrd="12" destOrd="0" presId="urn:microsoft.com/office/officeart/2005/8/layout/vProcess5"/>
    <dgm:cxn modelId="{35BFEC7B-5F24-4235-A353-54964C2AB519}" type="presParOf" srcId="{8ACC4263-C18C-496F-9D61-794F302A4B5D}" destId="{57DD84D2-F14C-4E6D-9EEC-EB0BB30AEAA1}" srcOrd="13" destOrd="0" presId="urn:microsoft.com/office/officeart/2005/8/layout/vProcess5"/>
    <dgm:cxn modelId="{A16F21F6-5CC6-478E-9A35-CE7009E7DB8C}" type="presParOf" srcId="{8ACC4263-C18C-496F-9D61-794F302A4B5D}" destId="{70385B6F-7E58-4C1E-9F40-6810B511B18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EA0ED6A-702E-46A6-A776-9875154C2982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834EBB1-ED36-4ACF-A9F4-2A11E8D1573F}">
      <dgm:prSet phldrT="[Текст]"/>
      <dgm:spPr/>
      <dgm:t>
        <a:bodyPr/>
        <a:lstStyle/>
        <a:p>
          <a:r>
            <a:rPr lang="uk-UA" dirty="0" smtClean="0"/>
            <a:t>академічною свободою, включаючи свободу викладання</a:t>
          </a:r>
          <a:endParaRPr lang="ru-RU" dirty="0"/>
        </a:p>
      </dgm:t>
    </dgm:pt>
    <dgm:pt modelId="{08510B97-1EF3-4F2E-B3A5-ACF1689C4A7F}" type="parTrans" cxnId="{6180E498-C4F2-46F0-BF3F-2B3BC1E9063F}">
      <dgm:prSet/>
      <dgm:spPr/>
      <dgm:t>
        <a:bodyPr/>
        <a:lstStyle/>
        <a:p>
          <a:endParaRPr lang="ru-RU"/>
        </a:p>
      </dgm:t>
    </dgm:pt>
    <dgm:pt modelId="{DB309DBB-184B-49CA-85C1-25B62E7EAD2B}" type="sibTrans" cxnId="{6180E498-C4F2-46F0-BF3F-2B3BC1E9063F}">
      <dgm:prSet/>
      <dgm:spPr/>
      <dgm:t>
        <a:bodyPr/>
        <a:lstStyle/>
        <a:p>
          <a:endParaRPr lang="ru-RU"/>
        </a:p>
      </dgm:t>
    </dgm:pt>
    <dgm:pt modelId="{49C07FD8-43BD-46D6-A507-4F5A8D7F85F9}">
      <dgm:prSet phldrT="[Текст]"/>
      <dgm:spPr/>
      <dgm:t>
        <a:bodyPr/>
        <a:lstStyle/>
        <a:p>
          <a:r>
            <a:rPr lang="uk-UA" dirty="0" smtClean="0"/>
            <a:t>вільним вибором форм, методів і засобів навчання, що відповідають освітній програмі</a:t>
          </a:r>
          <a:endParaRPr lang="ru-RU" dirty="0"/>
        </a:p>
      </dgm:t>
    </dgm:pt>
    <dgm:pt modelId="{657B958B-217F-48AB-AF7B-C807614E0E99}" type="parTrans" cxnId="{E057EE99-9A9F-4A3B-92F8-7387032764A4}">
      <dgm:prSet/>
      <dgm:spPr/>
      <dgm:t>
        <a:bodyPr/>
        <a:lstStyle/>
        <a:p>
          <a:endParaRPr lang="ru-RU"/>
        </a:p>
      </dgm:t>
    </dgm:pt>
    <dgm:pt modelId="{1C109163-8A1B-4490-8BD8-FB8779696667}" type="sibTrans" cxnId="{E057EE99-9A9F-4A3B-92F8-7387032764A4}">
      <dgm:prSet/>
      <dgm:spPr/>
      <dgm:t>
        <a:bodyPr/>
        <a:lstStyle/>
        <a:p>
          <a:endParaRPr lang="ru-RU"/>
        </a:p>
      </dgm:t>
    </dgm:pt>
    <dgm:pt modelId="{24CE79EC-3B8C-43B8-8194-2380006F3E1E}">
      <dgm:prSet phldrT="[Текст]"/>
      <dgm:spPr/>
      <dgm:t>
        <a:bodyPr/>
        <a:lstStyle/>
        <a:p>
          <a:r>
            <a:rPr lang="uk-UA" dirty="0" smtClean="0"/>
            <a:t>розробленням та впровадженням авторських навчальних програм, проектів, освітніх методик і технологій, методів і засобів</a:t>
          </a:r>
          <a:endParaRPr lang="ru-RU" dirty="0"/>
        </a:p>
      </dgm:t>
    </dgm:pt>
    <dgm:pt modelId="{CB5831A7-34D9-4C2D-97D2-DB5ECE6AE080}" type="parTrans" cxnId="{3DADD164-C390-427E-A49C-6CEC8814563E}">
      <dgm:prSet/>
      <dgm:spPr/>
      <dgm:t>
        <a:bodyPr/>
        <a:lstStyle/>
        <a:p>
          <a:endParaRPr lang="ru-RU"/>
        </a:p>
      </dgm:t>
    </dgm:pt>
    <dgm:pt modelId="{629A4BC2-7904-42CE-B474-0B8279267062}" type="sibTrans" cxnId="{3DADD164-C390-427E-A49C-6CEC8814563E}">
      <dgm:prSet/>
      <dgm:spPr/>
      <dgm:t>
        <a:bodyPr/>
        <a:lstStyle/>
        <a:p>
          <a:endParaRPr lang="ru-RU"/>
        </a:p>
      </dgm:t>
    </dgm:pt>
    <dgm:pt modelId="{341180C2-FEA0-48EA-8A03-DF49F77FC619}" type="pres">
      <dgm:prSet presAssocID="{3EA0ED6A-702E-46A6-A776-9875154C29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61EE26F4-BCFB-4B5B-BECE-B91DE123FA07}" type="pres">
      <dgm:prSet presAssocID="{3EA0ED6A-702E-46A6-A776-9875154C2982}" presName="Name1" presStyleCnt="0"/>
      <dgm:spPr/>
    </dgm:pt>
    <dgm:pt modelId="{393E0BDE-B270-45F9-9063-85E54A78EF15}" type="pres">
      <dgm:prSet presAssocID="{3EA0ED6A-702E-46A6-A776-9875154C2982}" presName="cycle" presStyleCnt="0"/>
      <dgm:spPr/>
    </dgm:pt>
    <dgm:pt modelId="{A7790181-C552-4CFE-AA75-FB106EF1C355}" type="pres">
      <dgm:prSet presAssocID="{3EA0ED6A-702E-46A6-A776-9875154C2982}" presName="srcNode" presStyleLbl="node1" presStyleIdx="0" presStyleCnt="3"/>
      <dgm:spPr/>
    </dgm:pt>
    <dgm:pt modelId="{C93FCD3C-3890-4043-9494-EB56387DA8AF}" type="pres">
      <dgm:prSet presAssocID="{3EA0ED6A-702E-46A6-A776-9875154C2982}" presName="conn" presStyleLbl="parChTrans1D2" presStyleIdx="0" presStyleCnt="1"/>
      <dgm:spPr/>
      <dgm:t>
        <a:bodyPr/>
        <a:lstStyle/>
        <a:p>
          <a:endParaRPr lang="ru-RU"/>
        </a:p>
      </dgm:t>
    </dgm:pt>
    <dgm:pt modelId="{E4A6B17F-8477-4277-A81E-FCD7FA9685DA}" type="pres">
      <dgm:prSet presAssocID="{3EA0ED6A-702E-46A6-A776-9875154C2982}" presName="extraNode" presStyleLbl="node1" presStyleIdx="0" presStyleCnt="3"/>
      <dgm:spPr/>
    </dgm:pt>
    <dgm:pt modelId="{CBA86EFE-2B7E-4E94-B4C7-ABEA23E2949B}" type="pres">
      <dgm:prSet presAssocID="{3EA0ED6A-702E-46A6-A776-9875154C2982}" presName="dstNode" presStyleLbl="node1" presStyleIdx="0" presStyleCnt="3"/>
      <dgm:spPr/>
    </dgm:pt>
    <dgm:pt modelId="{2AB2C470-6AFE-4293-A479-95B6B8D4282C}" type="pres">
      <dgm:prSet presAssocID="{4834EBB1-ED36-4ACF-A9F4-2A11E8D1573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8AA64D-A0FF-4B66-9C46-EDF401040EAB}" type="pres">
      <dgm:prSet presAssocID="{4834EBB1-ED36-4ACF-A9F4-2A11E8D1573F}" presName="accent_1" presStyleCnt="0"/>
      <dgm:spPr/>
    </dgm:pt>
    <dgm:pt modelId="{95DF88A6-2788-4429-8252-4BD11890F293}" type="pres">
      <dgm:prSet presAssocID="{4834EBB1-ED36-4ACF-A9F4-2A11E8D1573F}" presName="accentRepeatNode" presStyleLbl="solidFgAcc1" presStyleIdx="0" presStyleCnt="3"/>
      <dgm:spPr/>
    </dgm:pt>
    <dgm:pt modelId="{2E63D7DA-47C7-4EB8-A4D6-97E9254FFBF7}" type="pres">
      <dgm:prSet presAssocID="{49C07FD8-43BD-46D6-A507-4F5A8D7F85F9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234CB1-C52B-4989-95C6-29F4972F7437}" type="pres">
      <dgm:prSet presAssocID="{49C07FD8-43BD-46D6-A507-4F5A8D7F85F9}" presName="accent_2" presStyleCnt="0"/>
      <dgm:spPr/>
    </dgm:pt>
    <dgm:pt modelId="{C29C39B4-969B-4932-B9A4-348C5B2FCD0D}" type="pres">
      <dgm:prSet presAssocID="{49C07FD8-43BD-46D6-A507-4F5A8D7F85F9}" presName="accentRepeatNode" presStyleLbl="solidFgAcc1" presStyleIdx="1" presStyleCnt="3"/>
      <dgm:spPr/>
    </dgm:pt>
    <dgm:pt modelId="{837E1AF3-76C0-4D22-8AFE-BC9392DB8E1C}" type="pres">
      <dgm:prSet presAssocID="{24CE79EC-3B8C-43B8-8194-2380006F3E1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3DDB66-7FF0-49CA-A878-B827F48EE516}" type="pres">
      <dgm:prSet presAssocID="{24CE79EC-3B8C-43B8-8194-2380006F3E1E}" presName="accent_3" presStyleCnt="0"/>
      <dgm:spPr/>
    </dgm:pt>
    <dgm:pt modelId="{794F8849-7062-4F91-904E-CEAD332C1550}" type="pres">
      <dgm:prSet presAssocID="{24CE79EC-3B8C-43B8-8194-2380006F3E1E}" presName="accentRepeatNode" presStyleLbl="solidFgAcc1" presStyleIdx="2" presStyleCnt="3"/>
      <dgm:spPr/>
    </dgm:pt>
  </dgm:ptLst>
  <dgm:cxnLst>
    <dgm:cxn modelId="{04BC52AF-8874-4989-89EB-2573E5DF2995}" type="presOf" srcId="{24CE79EC-3B8C-43B8-8194-2380006F3E1E}" destId="{837E1AF3-76C0-4D22-8AFE-BC9392DB8E1C}" srcOrd="0" destOrd="0" presId="urn:microsoft.com/office/officeart/2008/layout/VerticalCurvedList"/>
    <dgm:cxn modelId="{C2A3035F-EA23-4E22-B84D-CE4544D590B5}" type="presOf" srcId="{4834EBB1-ED36-4ACF-A9F4-2A11E8D1573F}" destId="{2AB2C470-6AFE-4293-A479-95B6B8D4282C}" srcOrd="0" destOrd="0" presId="urn:microsoft.com/office/officeart/2008/layout/VerticalCurvedList"/>
    <dgm:cxn modelId="{3DADD164-C390-427E-A49C-6CEC8814563E}" srcId="{3EA0ED6A-702E-46A6-A776-9875154C2982}" destId="{24CE79EC-3B8C-43B8-8194-2380006F3E1E}" srcOrd="2" destOrd="0" parTransId="{CB5831A7-34D9-4C2D-97D2-DB5ECE6AE080}" sibTransId="{629A4BC2-7904-42CE-B474-0B8279267062}"/>
    <dgm:cxn modelId="{13EBB9C8-1867-4FBA-B5CE-A7B041A04DA2}" type="presOf" srcId="{DB309DBB-184B-49CA-85C1-25B62E7EAD2B}" destId="{C93FCD3C-3890-4043-9494-EB56387DA8AF}" srcOrd="0" destOrd="0" presId="urn:microsoft.com/office/officeart/2008/layout/VerticalCurvedList"/>
    <dgm:cxn modelId="{2443076A-3D86-4163-83C3-5C3449E6F400}" type="presOf" srcId="{49C07FD8-43BD-46D6-A507-4F5A8D7F85F9}" destId="{2E63D7DA-47C7-4EB8-A4D6-97E9254FFBF7}" srcOrd="0" destOrd="0" presId="urn:microsoft.com/office/officeart/2008/layout/VerticalCurvedList"/>
    <dgm:cxn modelId="{6180E498-C4F2-46F0-BF3F-2B3BC1E9063F}" srcId="{3EA0ED6A-702E-46A6-A776-9875154C2982}" destId="{4834EBB1-ED36-4ACF-A9F4-2A11E8D1573F}" srcOrd="0" destOrd="0" parTransId="{08510B97-1EF3-4F2E-B3A5-ACF1689C4A7F}" sibTransId="{DB309DBB-184B-49CA-85C1-25B62E7EAD2B}"/>
    <dgm:cxn modelId="{FB23130A-A599-43A0-A3B0-F86A252E72C3}" type="presOf" srcId="{3EA0ED6A-702E-46A6-A776-9875154C2982}" destId="{341180C2-FEA0-48EA-8A03-DF49F77FC619}" srcOrd="0" destOrd="0" presId="urn:microsoft.com/office/officeart/2008/layout/VerticalCurvedList"/>
    <dgm:cxn modelId="{E057EE99-9A9F-4A3B-92F8-7387032764A4}" srcId="{3EA0ED6A-702E-46A6-A776-9875154C2982}" destId="{49C07FD8-43BD-46D6-A507-4F5A8D7F85F9}" srcOrd="1" destOrd="0" parTransId="{657B958B-217F-48AB-AF7B-C807614E0E99}" sibTransId="{1C109163-8A1B-4490-8BD8-FB8779696667}"/>
    <dgm:cxn modelId="{5F5C1C49-234C-412C-BEEB-248C9CEC669B}" type="presParOf" srcId="{341180C2-FEA0-48EA-8A03-DF49F77FC619}" destId="{61EE26F4-BCFB-4B5B-BECE-B91DE123FA07}" srcOrd="0" destOrd="0" presId="urn:microsoft.com/office/officeart/2008/layout/VerticalCurvedList"/>
    <dgm:cxn modelId="{6CC8A287-0CFE-4E34-943E-293029367A17}" type="presParOf" srcId="{61EE26F4-BCFB-4B5B-BECE-B91DE123FA07}" destId="{393E0BDE-B270-45F9-9063-85E54A78EF15}" srcOrd="0" destOrd="0" presId="urn:microsoft.com/office/officeart/2008/layout/VerticalCurvedList"/>
    <dgm:cxn modelId="{9E79F556-47AE-4452-B510-E607E4C7846D}" type="presParOf" srcId="{393E0BDE-B270-45F9-9063-85E54A78EF15}" destId="{A7790181-C552-4CFE-AA75-FB106EF1C355}" srcOrd="0" destOrd="0" presId="urn:microsoft.com/office/officeart/2008/layout/VerticalCurvedList"/>
    <dgm:cxn modelId="{897A9E49-7A29-41EA-B39C-3DC60BFFC665}" type="presParOf" srcId="{393E0BDE-B270-45F9-9063-85E54A78EF15}" destId="{C93FCD3C-3890-4043-9494-EB56387DA8AF}" srcOrd="1" destOrd="0" presId="urn:microsoft.com/office/officeart/2008/layout/VerticalCurvedList"/>
    <dgm:cxn modelId="{4E25DA9E-1731-4A7A-880C-F92FAF1DAC09}" type="presParOf" srcId="{393E0BDE-B270-45F9-9063-85E54A78EF15}" destId="{E4A6B17F-8477-4277-A81E-FCD7FA9685DA}" srcOrd="2" destOrd="0" presId="urn:microsoft.com/office/officeart/2008/layout/VerticalCurvedList"/>
    <dgm:cxn modelId="{EF0553E8-C6BD-45BE-AC70-078D99D5C918}" type="presParOf" srcId="{393E0BDE-B270-45F9-9063-85E54A78EF15}" destId="{CBA86EFE-2B7E-4E94-B4C7-ABEA23E2949B}" srcOrd="3" destOrd="0" presId="urn:microsoft.com/office/officeart/2008/layout/VerticalCurvedList"/>
    <dgm:cxn modelId="{A846667B-CC3D-42C2-89BB-16D4979F87C8}" type="presParOf" srcId="{61EE26F4-BCFB-4B5B-BECE-B91DE123FA07}" destId="{2AB2C470-6AFE-4293-A479-95B6B8D4282C}" srcOrd="1" destOrd="0" presId="urn:microsoft.com/office/officeart/2008/layout/VerticalCurvedList"/>
    <dgm:cxn modelId="{8F576E0F-B55D-4047-9593-851DD7C59B76}" type="presParOf" srcId="{61EE26F4-BCFB-4B5B-BECE-B91DE123FA07}" destId="{298AA64D-A0FF-4B66-9C46-EDF401040EAB}" srcOrd="2" destOrd="0" presId="urn:microsoft.com/office/officeart/2008/layout/VerticalCurvedList"/>
    <dgm:cxn modelId="{6B3213BF-33E4-4B04-BC51-C0EE37E9537E}" type="presParOf" srcId="{298AA64D-A0FF-4B66-9C46-EDF401040EAB}" destId="{95DF88A6-2788-4429-8252-4BD11890F293}" srcOrd="0" destOrd="0" presId="urn:microsoft.com/office/officeart/2008/layout/VerticalCurvedList"/>
    <dgm:cxn modelId="{AD097D75-EF04-4885-A148-747CCD93C1D8}" type="presParOf" srcId="{61EE26F4-BCFB-4B5B-BECE-B91DE123FA07}" destId="{2E63D7DA-47C7-4EB8-A4D6-97E9254FFBF7}" srcOrd="3" destOrd="0" presId="urn:microsoft.com/office/officeart/2008/layout/VerticalCurvedList"/>
    <dgm:cxn modelId="{4021E942-2CA7-4414-8AA0-2BF6C6080D3F}" type="presParOf" srcId="{61EE26F4-BCFB-4B5B-BECE-B91DE123FA07}" destId="{A3234CB1-C52B-4989-95C6-29F4972F7437}" srcOrd="4" destOrd="0" presId="urn:microsoft.com/office/officeart/2008/layout/VerticalCurvedList"/>
    <dgm:cxn modelId="{9ECBE4A9-A197-458C-AA2C-FA91601B0090}" type="presParOf" srcId="{A3234CB1-C52B-4989-95C6-29F4972F7437}" destId="{C29C39B4-969B-4932-B9A4-348C5B2FCD0D}" srcOrd="0" destOrd="0" presId="urn:microsoft.com/office/officeart/2008/layout/VerticalCurvedList"/>
    <dgm:cxn modelId="{BAF373C3-5264-49E4-9249-47CED016E0DD}" type="presParOf" srcId="{61EE26F4-BCFB-4B5B-BECE-B91DE123FA07}" destId="{837E1AF3-76C0-4D22-8AFE-BC9392DB8E1C}" srcOrd="5" destOrd="0" presId="urn:microsoft.com/office/officeart/2008/layout/VerticalCurvedList"/>
    <dgm:cxn modelId="{E4523C18-EC88-43EE-99C6-0D92AD549C80}" type="presParOf" srcId="{61EE26F4-BCFB-4B5B-BECE-B91DE123FA07}" destId="{2F3DDB66-7FF0-49CA-A878-B827F48EE516}" srcOrd="6" destOrd="0" presId="urn:microsoft.com/office/officeart/2008/layout/VerticalCurvedList"/>
    <dgm:cxn modelId="{755D370E-0B10-42C5-810C-8D844C06FDC8}" type="presParOf" srcId="{2F3DDB66-7FF0-49CA-A878-B827F48EE516}" destId="{794F8849-7062-4F91-904E-CEAD332C155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25BBD01-6938-468E-BD8D-EE13A0E7BBC4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F4F47D6-21FB-4F2D-94D9-26611BE9D0F0}">
      <dgm:prSet phldrT="[Текст]"/>
      <dgm:spPr/>
      <dgm:t>
        <a:bodyPr/>
        <a:lstStyle/>
        <a:p>
          <a:r>
            <a:rPr lang="uk-UA" dirty="0" smtClean="0"/>
            <a:t>Календарно-тематичне та поурочне планування</a:t>
          </a:r>
          <a:endParaRPr lang="ru-RU" dirty="0"/>
        </a:p>
      </dgm:t>
    </dgm:pt>
    <dgm:pt modelId="{E8929E34-172B-49DA-9DE3-5803FBF5D090}" type="parTrans" cxnId="{87643267-2A26-42B7-99E6-BC978B5FA4F9}">
      <dgm:prSet/>
      <dgm:spPr/>
      <dgm:t>
        <a:bodyPr/>
        <a:lstStyle/>
        <a:p>
          <a:endParaRPr lang="ru-RU"/>
        </a:p>
      </dgm:t>
    </dgm:pt>
    <dgm:pt modelId="{32D734F9-E4FD-4C14-824D-99F2EE40C946}" type="sibTrans" cxnId="{87643267-2A26-42B7-99E6-BC978B5FA4F9}">
      <dgm:prSet/>
      <dgm:spPr/>
      <dgm:t>
        <a:bodyPr/>
        <a:lstStyle/>
        <a:p>
          <a:endParaRPr lang="ru-RU"/>
        </a:p>
      </dgm:t>
    </dgm:pt>
    <dgm:pt modelId="{E6B24EBC-1A82-44F8-8176-EDD5E53A22DD}">
      <dgm:prSet phldrT="[Текст]"/>
      <dgm:spPr/>
      <dgm:t>
        <a:bodyPr/>
        <a:lstStyle/>
        <a:p>
          <a:r>
            <a:rPr lang="uk-UA" dirty="0" smtClean="0"/>
            <a:t>Державний стандарт (очікувані результати здобувачів освіти)</a:t>
          </a:r>
          <a:endParaRPr lang="ru-RU" dirty="0"/>
        </a:p>
      </dgm:t>
    </dgm:pt>
    <dgm:pt modelId="{A355E7F6-AE78-4C79-AAFE-5F9F7E158531}" type="parTrans" cxnId="{4774646A-097A-43CF-94E5-5F16F852A78C}">
      <dgm:prSet/>
      <dgm:spPr/>
      <dgm:t>
        <a:bodyPr/>
        <a:lstStyle/>
        <a:p>
          <a:endParaRPr lang="ru-RU"/>
        </a:p>
      </dgm:t>
    </dgm:pt>
    <dgm:pt modelId="{864E9FD8-7314-4F95-82C9-92BE4FC80064}" type="sibTrans" cxnId="{4774646A-097A-43CF-94E5-5F16F852A78C}">
      <dgm:prSet/>
      <dgm:spPr/>
      <dgm:t>
        <a:bodyPr/>
        <a:lstStyle/>
        <a:p>
          <a:endParaRPr lang="ru-RU"/>
        </a:p>
      </dgm:t>
    </dgm:pt>
    <dgm:pt modelId="{F2D4C263-B8F9-43E1-B459-B8BA75B922D7}">
      <dgm:prSet phldrT="[Текст]"/>
      <dgm:spPr/>
      <dgm:t>
        <a:bodyPr/>
        <a:lstStyle/>
        <a:p>
          <a:r>
            <a:rPr lang="uk-UA" dirty="0" smtClean="0"/>
            <a:t>Типова освітня програма</a:t>
          </a:r>
          <a:endParaRPr lang="ru-RU" dirty="0"/>
        </a:p>
      </dgm:t>
    </dgm:pt>
    <dgm:pt modelId="{5582C68D-D394-4DA8-B1BC-D5238DCE4D37}" type="parTrans" cxnId="{B6918E03-843D-4D58-B2C0-0BA159C14856}">
      <dgm:prSet/>
      <dgm:spPr/>
      <dgm:t>
        <a:bodyPr/>
        <a:lstStyle/>
        <a:p>
          <a:endParaRPr lang="ru-RU"/>
        </a:p>
      </dgm:t>
    </dgm:pt>
    <dgm:pt modelId="{662F8DE5-16D6-45EC-992E-5F410FEF1898}" type="sibTrans" cxnId="{B6918E03-843D-4D58-B2C0-0BA159C14856}">
      <dgm:prSet/>
      <dgm:spPr/>
      <dgm:t>
        <a:bodyPr/>
        <a:lstStyle/>
        <a:p>
          <a:endParaRPr lang="ru-RU"/>
        </a:p>
      </dgm:t>
    </dgm:pt>
    <dgm:pt modelId="{4DC6B99A-0CD8-497D-91BF-959BB9D4B1BF}">
      <dgm:prSet phldrT="[Текст]"/>
      <dgm:spPr/>
      <dgm:t>
        <a:bodyPr/>
        <a:lstStyle/>
        <a:p>
          <a:r>
            <a:rPr lang="uk-UA" dirty="0" smtClean="0"/>
            <a:t>Зміст підручника (за потребою)</a:t>
          </a:r>
          <a:endParaRPr lang="ru-RU" dirty="0"/>
        </a:p>
      </dgm:t>
    </dgm:pt>
    <dgm:pt modelId="{CFFA5540-B6DD-4F35-AB24-DE6EF337CD53}" type="parTrans" cxnId="{081147B0-A6BD-48C7-BF2B-3D34556582AF}">
      <dgm:prSet/>
      <dgm:spPr/>
      <dgm:t>
        <a:bodyPr/>
        <a:lstStyle/>
        <a:p>
          <a:endParaRPr lang="ru-RU"/>
        </a:p>
      </dgm:t>
    </dgm:pt>
    <dgm:pt modelId="{EF07BE53-241A-418F-8CD4-CEA42420BAAF}" type="sibTrans" cxnId="{081147B0-A6BD-48C7-BF2B-3D34556582AF}">
      <dgm:prSet/>
      <dgm:spPr/>
      <dgm:t>
        <a:bodyPr/>
        <a:lstStyle/>
        <a:p>
          <a:endParaRPr lang="ru-RU"/>
        </a:p>
      </dgm:t>
    </dgm:pt>
    <dgm:pt modelId="{B59542AA-FB2A-4362-B746-51B829A0FF4F}">
      <dgm:prSet phldrT="[Текст]"/>
      <dgm:spPr/>
      <dgm:t>
        <a:bodyPr/>
        <a:lstStyle/>
        <a:p>
          <a:r>
            <a:rPr lang="uk-UA" dirty="0" smtClean="0"/>
            <a:t>Вибір видів діяльностей </a:t>
          </a:r>
          <a:endParaRPr lang="ru-RU" dirty="0"/>
        </a:p>
      </dgm:t>
    </dgm:pt>
    <dgm:pt modelId="{6D626530-C5A0-4944-9D76-788B7FB42D19}" type="parTrans" cxnId="{1614963B-5C4D-48CA-A6DB-50BFE898CC99}">
      <dgm:prSet/>
      <dgm:spPr/>
      <dgm:t>
        <a:bodyPr/>
        <a:lstStyle/>
        <a:p>
          <a:endParaRPr lang="ru-RU"/>
        </a:p>
      </dgm:t>
    </dgm:pt>
    <dgm:pt modelId="{E6D1C424-9F04-4C6E-A6CC-CABFFD322089}" type="sibTrans" cxnId="{1614963B-5C4D-48CA-A6DB-50BFE898CC99}">
      <dgm:prSet/>
      <dgm:spPr/>
      <dgm:t>
        <a:bodyPr/>
        <a:lstStyle/>
        <a:p>
          <a:endParaRPr lang="ru-RU"/>
        </a:p>
      </dgm:t>
    </dgm:pt>
    <dgm:pt modelId="{F9C995D9-04EC-45F5-983D-B3D5A8AE0C6A}" type="pres">
      <dgm:prSet presAssocID="{C25BBD01-6938-468E-BD8D-EE13A0E7BBC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56D425-7CD1-4336-B355-7F12E4CA29DE}" type="pres">
      <dgm:prSet presAssocID="{4F4F47D6-21FB-4F2D-94D9-26611BE9D0F0}" presName="centerShape" presStyleLbl="node0" presStyleIdx="0" presStyleCnt="1"/>
      <dgm:spPr/>
      <dgm:t>
        <a:bodyPr/>
        <a:lstStyle/>
        <a:p>
          <a:endParaRPr lang="ru-RU"/>
        </a:p>
      </dgm:t>
    </dgm:pt>
    <dgm:pt modelId="{93281012-9FAB-4A2A-A637-935EA27930B1}" type="pres">
      <dgm:prSet presAssocID="{A355E7F6-AE78-4C79-AAFE-5F9F7E158531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FB129DEC-F0AB-4649-A75A-D2C9B31597FE}" type="pres">
      <dgm:prSet presAssocID="{E6B24EBC-1A82-44F8-8176-EDD5E53A22D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D97B9B-DC92-47D5-A1FB-FEC9491278DB}" type="pres">
      <dgm:prSet presAssocID="{5582C68D-D394-4DA8-B1BC-D5238DCE4D37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44844128-32D9-4D3E-990F-55C051D8D3FE}" type="pres">
      <dgm:prSet presAssocID="{F2D4C263-B8F9-43E1-B459-B8BA75B922D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076C7-3DA7-4E7E-BF2B-5DA11CC6F230}" type="pres">
      <dgm:prSet presAssocID="{CFFA5540-B6DD-4F35-AB24-DE6EF337CD53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1B2E0034-2FD7-4573-BA35-FE576AB0AFB9}" type="pres">
      <dgm:prSet presAssocID="{4DC6B99A-0CD8-497D-91BF-959BB9D4B1B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CDD59D-0341-4FF6-9D7D-37FA4E83A9C5}" type="pres">
      <dgm:prSet presAssocID="{6D626530-C5A0-4944-9D76-788B7FB42D19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98FF1CFC-FCF0-4BC5-8DB0-2D3A19C22A68}" type="pres">
      <dgm:prSet presAssocID="{B59542AA-FB2A-4362-B746-51B829A0FF4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918E03-843D-4D58-B2C0-0BA159C14856}" srcId="{4F4F47D6-21FB-4F2D-94D9-26611BE9D0F0}" destId="{F2D4C263-B8F9-43E1-B459-B8BA75B922D7}" srcOrd="1" destOrd="0" parTransId="{5582C68D-D394-4DA8-B1BC-D5238DCE4D37}" sibTransId="{662F8DE5-16D6-45EC-992E-5F410FEF1898}"/>
    <dgm:cxn modelId="{D6BD3982-110F-4D7F-803E-FE28419E509E}" type="presOf" srcId="{6D626530-C5A0-4944-9D76-788B7FB42D19}" destId="{ECCDD59D-0341-4FF6-9D7D-37FA4E83A9C5}" srcOrd="0" destOrd="0" presId="urn:microsoft.com/office/officeart/2005/8/layout/radial4"/>
    <dgm:cxn modelId="{1614963B-5C4D-48CA-A6DB-50BFE898CC99}" srcId="{4F4F47D6-21FB-4F2D-94D9-26611BE9D0F0}" destId="{B59542AA-FB2A-4362-B746-51B829A0FF4F}" srcOrd="3" destOrd="0" parTransId="{6D626530-C5A0-4944-9D76-788B7FB42D19}" sibTransId="{E6D1C424-9F04-4C6E-A6CC-CABFFD322089}"/>
    <dgm:cxn modelId="{EF7436BE-0224-40B2-A44C-B72EEB1716A8}" type="presOf" srcId="{C25BBD01-6938-468E-BD8D-EE13A0E7BBC4}" destId="{F9C995D9-04EC-45F5-983D-B3D5A8AE0C6A}" srcOrd="0" destOrd="0" presId="urn:microsoft.com/office/officeart/2005/8/layout/radial4"/>
    <dgm:cxn modelId="{87643267-2A26-42B7-99E6-BC978B5FA4F9}" srcId="{C25BBD01-6938-468E-BD8D-EE13A0E7BBC4}" destId="{4F4F47D6-21FB-4F2D-94D9-26611BE9D0F0}" srcOrd="0" destOrd="0" parTransId="{E8929E34-172B-49DA-9DE3-5803FBF5D090}" sibTransId="{32D734F9-E4FD-4C14-824D-99F2EE40C946}"/>
    <dgm:cxn modelId="{E92D128E-42D4-4D71-938A-D88FDE337DFA}" type="presOf" srcId="{CFFA5540-B6DD-4F35-AB24-DE6EF337CD53}" destId="{A03076C7-3DA7-4E7E-BF2B-5DA11CC6F230}" srcOrd="0" destOrd="0" presId="urn:microsoft.com/office/officeart/2005/8/layout/radial4"/>
    <dgm:cxn modelId="{A93FA3EC-F484-4053-8E68-8E172C5529EF}" type="presOf" srcId="{E6B24EBC-1A82-44F8-8176-EDD5E53A22DD}" destId="{FB129DEC-F0AB-4649-A75A-D2C9B31597FE}" srcOrd="0" destOrd="0" presId="urn:microsoft.com/office/officeart/2005/8/layout/radial4"/>
    <dgm:cxn modelId="{4774646A-097A-43CF-94E5-5F16F852A78C}" srcId="{4F4F47D6-21FB-4F2D-94D9-26611BE9D0F0}" destId="{E6B24EBC-1A82-44F8-8176-EDD5E53A22DD}" srcOrd="0" destOrd="0" parTransId="{A355E7F6-AE78-4C79-AAFE-5F9F7E158531}" sibTransId="{864E9FD8-7314-4F95-82C9-92BE4FC80064}"/>
    <dgm:cxn modelId="{7E11026F-2AE7-460F-B66B-F0D2AAF7E321}" type="presOf" srcId="{4F4F47D6-21FB-4F2D-94D9-26611BE9D0F0}" destId="{7656D425-7CD1-4336-B355-7F12E4CA29DE}" srcOrd="0" destOrd="0" presId="urn:microsoft.com/office/officeart/2005/8/layout/radial4"/>
    <dgm:cxn modelId="{BC550908-9D28-430A-9E21-0A395A265EC5}" type="presOf" srcId="{B59542AA-FB2A-4362-B746-51B829A0FF4F}" destId="{98FF1CFC-FCF0-4BC5-8DB0-2D3A19C22A68}" srcOrd="0" destOrd="0" presId="urn:microsoft.com/office/officeart/2005/8/layout/radial4"/>
    <dgm:cxn modelId="{BC96DD02-0F24-4D90-A85C-3B4CBB476E23}" type="presOf" srcId="{F2D4C263-B8F9-43E1-B459-B8BA75B922D7}" destId="{44844128-32D9-4D3E-990F-55C051D8D3FE}" srcOrd="0" destOrd="0" presId="urn:microsoft.com/office/officeart/2005/8/layout/radial4"/>
    <dgm:cxn modelId="{3E2196B8-B1EB-4870-BDC3-4B5B5F22B554}" type="presOf" srcId="{4DC6B99A-0CD8-497D-91BF-959BB9D4B1BF}" destId="{1B2E0034-2FD7-4573-BA35-FE576AB0AFB9}" srcOrd="0" destOrd="0" presId="urn:microsoft.com/office/officeart/2005/8/layout/radial4"/>
    <dgm:cxn modelId="{081147B0-A6BD-48C7-BF2B-3D34556582AF}" srcId="{4F4F47D6-21FB-4F2D-94D9-26611BE9D0F0}" destId="{4DC6B99A-0CD8-497D-91BF-959BB9D4B1BF}" srcOrd="2" destOrd="0" parTransId="{CFFA5540-B6DD-4F35-AB24-DE6EF337CD53}" sibTransId="{EF07BE53-241A-418F-8CD4-CEA42420BAAF}"/>
    <dgm:cxn modelId="{65C66E91-117B-408C-A390-8220A237B3DF}" type="presOf" srcId="{A355E7F6-AE78-4C79-AAFE-5F9F7E158531}" destId="{93281012-9FAB-4A2A-A637-935EA27930B1}" srcOrd="0" destOrd="0" presId="urn:microsoft.com/office/officeart/2005/8/layout/radial4"/>
    <dgm:cxn modelId="{1265A499-8BDF-42E7-B377-2B74EB5AD4E4}" type="presOf" srcId="{5582C68D-D394-4DA8-B1BC-D5238DCE4D37}" destId="{60D97B9B-DC92-47D5-A1FB-FEC9491278DB}" srcOrd="0" destOrd="0" presId="urn:microsoft.com/office/officeart/2005/8/layout/radial4"/>
    <dgm:cxn modelId="{E33FF907-20B7-4442-AEF1-6EDD6F91C1BE}" type="presParOf" srcId="{F9C995D9-04EC-45F5-983D-B3D5A8AE0C6A}" destId="{7656D425-7CD1-4336-B355-7F12E4CA29DE}" srcOrd="0" destOrd="0" presId="urn:microsoft.com/office/officeart/2005/8/layout/radial4"/>
    <dgm:cxn modelId="{6B1173FF-B2B2-47DC-96BE-D8C828116C03}" type="presParOf" srcId="{F9C995D9-04EC-45F5-983D-B3D5A8AE0C6A}" destId="{93281012-9FAB-4A2A-A637-935EA27930B1}" srcOrd="1" destOrd="0" presId="urn:microsoft.com/office/officeart/2005/8/layout/radial4"/>
    <dgm:cxn modelId="{7B73DBB0-9661-46FB-B48B-CE1E77C15C5A}" type="presParOf" srcId="{F9C995D9-04EC-45F5-983D-B3D5A8AE0C6A}" destId="{FB129DEC-F0AB-4649-A75A-D2C9B31597FE}" srcOrd="2" destOrd="0" presId="urn:microsoft.com/office/officeart/2005/8/layout/radial4"/>
    <dgm:cxn modelId="{3536FF16-06B6-4E9D-9E9F-9F7A34C4471F}" type="presParOf" srcId="{F9C995D9-04EC-45F5-983D-B3D5A8AE0C6A}" destId="{60D97B9B-DC92-47D5-A1FB-FEC9491278DB}" srcOrd="3" destOrd="0" presId="urn:microsoft.com/office/officeart/2005/8/layout/radial4"/>
    <dgm:cxn modelId="{EECBD7BB-1B74-4E7E-AAFB-FEA1570CC187}" type="presParOf" srcId="{F9C995D9-04EC-45F5-983D-B3D5A8AE0C6A}" destId="{44844128-32D9-4D3E-990F-55C051D8D3FE}" srcOrd="4" destOrd="0" presId="urn:microsoft.com/office/officeart/2005/8/layout/radial4"/>
    <dgm:cxn modelId="{B2D5F396-EEFB-4537-8E59-A1CFD1B23B43}" type="presParOf" srcId="{F9C995D9-04EC-45F5-983D-B3D5A8AE0C6A}" destId="{A03076C7-3DA7-4E7E-BF2B-5DA11CC6F230}" srcOrd="5" destOrd="0" presId="urn:microsoft.com/office/officeart/2005/8/layout/radial4"/>
    <dgm:cxn modelId="{800B7076-5394-4BA0-955B-E32B7C61D412}" type="presParOf" srcId="{F9C995D9-04EC-45F5-983D-B3D5A8AE0C6A}" destId="{1B2E0034-2FD7-4573-BA35-FE576AB0AFB9}" srcOrd="6" destOrd="0" presId="urn:microsoft.com/office/officeart/2005/8/layout/radial4"/>
    <dgm:cxn modelId="{6BA5B0F7-48C3-4A6B-9444-10E6358F184C}" type="presParOf" srcId="{F9C995D9-04EC-45F5-983D-B3D5A8AE0C6A}" destId="{ECCDD59D-0341-4FF6-9D7D-37FA4E83A9C5}" srcOrd="7" destOrd="0" presId="urn:microsoft.com/office/officeart/2005/8/layout/radial4"/>
    <dgm:cxn modelId="{89E1D8C0-D7DF-4F03-9463-50426B0C2B63}" type="presParOf" srcId="{F9C995D9-04EC-45F5-983D-B3D5A8AE0C6A}" destId="{98FF1CFC-FCF0-4BC5-8DB0-2D3A19C22A68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62AB0-EA1D-486B-B02B-39376539B62D}">
      <dsp:nvSpPr>
        <dsp:cNvPr id="0" name=""/>
        <dsp:cNvSpPr/>
      </dsp:nvSpPr>
      <dsp:spPr>
        <a:xfrm>
          <a:off x="1712560" y="368468"/>
          <a:ext cx="4083790" cy="1418246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BA8ECB-7972-4383-A606-C9E7CD260C23}">
      <dsp:nvSpPr>
        <dsp:cNvPr id="0" name=""/>
        <dsp:cNvSpPr/>
      </dsp:nvSpPr>
      <dsp:spPr>
        <a:xfrm>
          <a:off x="3365071" y="3841272"/>
          <a:ext cx="791432" cy="506516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75724D-AFF9-430F-9AD1-547E78FAD18A}">
      <dsp:nvSpPr>
        <dsp:cNvPr id="0" name=""/>
        <dsp:cNvSpPr/>
      </dsp:nvSpPr>
      <dsp:spPr>
        <a:xfrm>
          <a:off x="-737915" y="4178704"/>
          <a:ext cx="8997406" cy="1085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Для успішної самореалізації </a:t>
          </a:r>
          <a:endParaRPr lang="ru-RU" sz="3900" kern="1200" dirty="0"/>
        </a:p>
      </dsp:txBody>
      <dsp:txXfrm>
        <a:off x="-737915" y="4178704"/>
        <a:ext cx="8997406" cy="1085281"/>
      </dsp:txXfrm>
    </dsp:sp>
    <dsp:sp modelId="{D6F16415-877B-40F7-A07C-BA474BDB0373}">
      <dsp:nvSpPr>
        <dsp:cNvPr id="0" name=""/>
        <dsp:cNvSpPr/>
      </dsp:nvSpPr>
      <dsp:spPr>
        <a:xfrm>
          <a:off x="2318665" y="1896249"/>
          <a:ext cx="3181823" cy="14245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err="1" smtClean="0">
              <a:solidFill>
                <a:schemeClr val="tx1"/>
              </a:solidFill>
            </a:rPr>
            <a:t>Компетентісний</a:t>
          </a:r>
          <a:r>
            <a:rPr lang="uk-UA" sz="2200" b="1" kern="1200" dirty="0" smtClean="0">
              <a:solidFill>
                <a:schemeClr val="tx1"/>
              </a:solidFill>
            </a:rPr>
            <a:t> підхід</a:t>
          </a:r>
          <a:endParaRPr lang="ru-RU" sz="2200" b="1" kern="1200" dirty="0">
            <a:solidFill>
              <a:schemeClr val="tx1"/>
            </a:solidFill>
          </a:endParaRPr>
        </a:p>
      </dsp:txBody>
      <dsp:txXfrm>
        <a:off x="2784632" y="2104873"/>
        <a:ext cx="2249889" cy="1007329"/>
      </dsp:txXfrm>
    </dsp:sp>
    <dsp:sp modelId="{3754E438-CC64-4647-9A4F-1ABFC9901C05}">
      <dsp:nvSpPr>
        <dsp:cNvPr id="0" name=""/>
        <dsp:cNvSpPr/>
      </dsp:nvSpPr>
      <dsp:spPr>
        <a:xfrm>
          <a:off x="0" y="408466"/>
          <a:ext cx="3951195" cy="1791136"/>
        </a:xfrm>
        <a:prstGeom prst="ellipse">
          <a:avLst/>
        </a:prstGeom>
        <a:solidFill>
          <a:schemeClr val="accent2">
            <a:hueOff val="5241764"/>
            <a:satOff val="-994"/>
            <a:lumOff val="-5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err="1" smtClean="0">
              <a:solidFill>
                <a:schemeClr val="tx1"/>
              </a:solidFill>
            </a:rPr>
            <a:t>Діяльнісний</a:t>
          </a:r>
          <a:r>
            <a:rPr lang="uk-UA" sz="2200" b="1" kern="1200" dirty="0" smtClean="0">
              <a:solidFill>
                <a:schemeClr val="tx1"/>
              </a:solidFill>
            </a:rPr>
            <a:t> підхід</a:t>
          </a:r>
          <a:endParaRPr lang="ru-RU" sz="2200" b="1" kern="1200" dirty="0">
            <a:solidFill>
              <a:schemeClr val="tx1"/>
            </a:solidFill>
          </a:endParaRPr>
        </a:p>
      </dsp:txBody>
      <dsp:txXfrm>
        <a:off x="578639" y="670772"/>
        <a:ext cx="2793917" cy="1266524"/>
      </dsp:txXfrm>
    </dsp:sp>
    <dsp:sp modelId="{63F9F8B5-FC86-4CBC-936F-3B3E4647A774}">
      <dsp:nvSpPr>
        <dsp:cNvPr id="0" name=""/>
        <dsp:cNvSpPr/>
      </dsp:nvSpPr>
      <dsp:spPr>
        <a:xfrm>
          <a:off x="4152612" y="612234"/>
          <a:ext cx="3280218" cy="1509824"/>
        </a:xfrm>
        <a:prstGeom prst="ellipse">
          <a:avLst/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>
              <a:solidFill>
                <a:schemeClr val="tx1"/>
              </a:solidFill>
            </a:rPr>
            <a:t>Особистісно-орієнтований підхід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4632989" y="833343"/>
        <a:ext cx="2319464" cy="1067606"/>
      </dsp:txXfrm>
    </dsp:sp>
    <dsp:sp modelId="{57A51FE6-4C0F-4E86-95D7-8FC5C273E1CA}">
      <dsp:nvSpPr>
        <dsp:cNvPr id="0" name=""/>
        <dsp:cNvSpPr/>
      </dsp:nvSpPr>
      <dsp:spPr>
        <a:xfrm>
          <a:off x="-502705" y="204706"/>
          <a:ext cx="8526985" cy="4331962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21A15E-D8FB-4D31-AA7B-3BA687279E28}">
      <dsp:nvSpPr>
        <dsp:cNvPr id="0" name=""/>
        <dsp:cNvSpPr/>
      </dsp:nvSpPr>
      <dsp:spPr>
        <a:xfrm>
          <a:off x="2076516" y="340277"/>
          <a:ext cx="4617659" cy="4617659"/>
        </a:xfrm>
        <a:prstGeom prst="pie">
          <a:avLst>
            <a:gd name="adj1" fmla="val 16200000"/>
            <a:gd name="adj2" fmla="val 2052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err="1" smtClean="0"/>
            <a:t>Вдосконален</a:t>
          </a:r>
          <a:endParaRPr lang="uk-UA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err="1" smtClean="0"/>
            <a:t>ня</a:t>
          </a:r>
          <a:r>
            <a:rPr lang="uk-UA" sz="1800" kern="1200" dirty="0" smtClean="0"/>
            <a:t> вмінь</a:t>
          </a:r>
          <a:endParaRPr lang="ru-RU" sz="1800" kern="1200" dirty="0"/>
        </a:p>
      </dsp:txBody>
      <dsp:txXfrm>
        <a:off x="4485395" y="1116484"/>
        <a:ext cx="1484247" cy="989498"/>
      </dsp:txXfrm>
    </dsp:sp>
    <dsp:sp modelId="{07A4B0DF-E163-42D8-8FBD-C9711D5661C7}">
      <dsp:nvSpPr>
        <dsp:cNvPr id="0" name=""/>
        <dsp:cNvSpPr/>
      </dsp:nvSpPr>
      <dsp:spPr>
        <a:xfrm>
          <a:off x="2116096" y="463415"/>
          <a:ext cx="4617659" cy="4617659"/>
        </a:xfrm>
        <a:prstGeom prst="pie">
          <a:avLst>
            <a:gd name="adj1" fmla="val 20520000"/>
            <a:gd name="adj2" fmla="val 324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дослідження місцевого середовища (довкілля), у якому мешкають діти</a:t>
          </a:r>
          <a:endParaRPr lang="ru-RU" sz="1600" kern="1200" dirty="0"/>
        </a:p>
      </dsp:txBody>
      <dsp:txXfrm>
        <a:off x="5090089" y="2573245"/>
        <a:ext cx="1374303" cy="1099442"/>
      </dsp:txXfrm>
    </dsp:sp>
    <dsp:sp modelId="{C4C41802-64EB-4872-A4E7-5523739CE5C7}">
      <dsp:nvSpPr>
        <dsp:cNvPr id="0" name=""/>
        <dsp:cNvSpPr/>
      </dsp:nvSpPr>
      <dsp:spPr>
        <a:xfrm>
          <a:off x="2016221" y="528656"/>
          <a:ext cx="4617659" cy="4617659"/>
        </a:xfrm>
        <a:prstGeom prst="pie">
          <a:avLst>
            <a:gd name="adj1" fmla="val 3240000"/>
            <a:gd name="adj2" fmla="val 756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краєзнавчих розвідок</a:t>
          </a:r>
          <a:endParaRPr lang="ru-RU" sz="1800" kern="1200" dirty="0"/>
        </a:p>
      </dsp:txBody>
      <dsp:txXfrm>
        <a:off x="3665385" y="3772012"/>
        <a:ext cx="1319331" cy="1209387"/>
      </dsp:txXfrm>
    </dsp:sp>
    <dsp:sp modelId="{B24ADFAA-FC82-413F-9881-7E7CE580F6BE}">
      <dsp:nvSpPr>
        <dsp:cNvPr id="0" name=""/>
        <dsp:cNvSpPr/>
      </dsp:nvSpPr>
      <dsp:spPr>
        <a:xfrm>
          <a:off x="1907202" y="463415"/>
          <a:ext cx="4617659" cy="4617659"/>
        </a:xfrm>
        <a:prstGeom prst="pie">
          <a:avLst>
            <a:gd name="adj1" fmla="val 7560000"/>
            <a:gd name="adj2" fmla="val 1188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дослідницько-пізнавальних проектів </a:t>
          </a:r>
          <a:endParaRPr lang="ru-RU" sz="1800" kern="1200" dirty="0"/>
        </a:p>
      </dsp:txBody>
      <dsp:txXfrm>
        <a:off x="2176566" y="2573245"/>
        <a:ext cx="1374303" cy="1099442"/>
      </dsp:txXfrm>
    </dsp:sp>
    <dsp:sp modelId="{253B45AC-37FC-4E16-AD3E-859EF679FA1A}">
      <dsp:nvSpPr>
        <dsp:cNvPr id="0" name=""/>
        <dsp:cNvSpPr/>
      </dsp:nvSpPr>
      <dsp:spPr>
        <a:xfrm>
          <a:off x="1946782" y="340277"/>
          <a:ext cx="4617659" cy="4617659"/>
        </a:xfrm>
        <a:prstGeom prst="pie">
          <a:avLst>
            <a:gd name="adj1" fmla="val 11880000"/>
            <a:gd name="adj2" fmla="val 162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екскурсій, зокрема з ініціативи дітей</a:t>
          </a:r>
          <a:endParaRPr lang="ru-RU" sz="2000" kern="1200" dirty="0"/>
        </a:p>
      </dsp:txBody>
      <dsp:txXfrm>
        <a:off x="2671315" y="1116484"/>
        <a:ext cx="1484247" cy="989498"/>
      </dsp:txXfrm>
    </dsp:sp>
    <dsp:sp modelId="{3BB06DD3-55A4-4330-AF51-204EEA0F9A77}">
      <dsp:nvSpPr>
        <dsp:cNvPr id="0" name=""/>
        <dsp:cNvSpPr/>
      </dsp:nvSpPr>
      <dsp:spPr>
        <a:xfrm>
          <a:off x="2088210" y="-263426"/>
          <a:ext cx="5189370" cy="5189370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4E0745-5AFC-4E1C-B380-00D139298FB8}">
      <dsp:nvSpPr>
        <dsp:cNvPr id="0" name=""/>
        <dsp:cNvSpPr/>
      </dsp:nvSpPr>
      <dsp:spPr>
        <a:xfrm>
          <a:off x="2304246" y="240622"/>
          <a:ext cx="5189370" cy="5189370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198C48-7BF3-44F2-AF79-F998ED9C84ED}">
      <dsp:nvSpPr>
        <dsp:cNvPr id="0" name=""/>
        <dsp:cNvSpPr/>
      </dsp:nvSpPr>
      <dsp:spPr>
        <a:xfrm>
          <a:off x="1728186" y="672672"/>
          <a:ext cx="5189370" cy="5189370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B56369-D056-48A2-B12A-70AF769D3096}">
      <dsp:nvSpPr>
        <dsp:cNvPr id="0" name=""/>
        <dsp:cNvSpPr/>
      </dsp:nvSpPr>
      <dsp:spPr>
        <a:xfrm>
          <a:off x="1152116" y="312650"/>
          <a:ext cx="6415203" cy="5189370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3DB101-075A-47F6-BDF2-E7537E8275D9}">
      <dsp:nvSpPr>
        <dsp:cNvPr id="0" name=""/>
        <dsp:cNvSpPr/>
      </dsp:nvSpPr>
      <dsp:spPr>
        <a:xfrm>
          <a:off x="1296124" y="-263426"/>
          <a:ext cx="5189370" cy="5189370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30EEA3-093B-4AF6-B4A4-B5F0A9614D6C}">
      <dsp:nvSpPr>
        <dsp:cNvPr id="0" name=""/>
        <dsp:cNvSpPr/>
      </dsp:nvSpPr>
      <dsp:spPr>
        <a:xfrm>
          <a:off x="3245970" y="0"/>
          <a:ext cx="2576637" cy="257702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AEFDC2-E717-49FE-9BFD-554E371B91E5}">
      <dsp:nvSpPr>
        <dsp:cNvPr id="0" name=""/>
        <dsp:cNvSpPr/>
      </dsp:nvSpPr>
      <dsp:spPr>
        <a:xfrm>
          <a:off x="3815492" y="930385"/>
          <a:ext cx="1431787" cy="715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за чвертями</a:t>
          </a:r>
          <a:endParaRPr lang="ru-RU" sz="2000" kern="1200" dirty="0"/>
        </a:p>
      </dsp:txBody>
      <dsp:txXfrm>
        <a:off x="3815492" y="930385"/>
        <a:ext cx="1431787" cy="715722"/>
      </dsp:txXfrm>
    </dsp:sp>
    <dsp:sp modelId="{ABA5136C-BACA-4047-8AAD-24A2B2AA33C5}">
      <dsp:nvSpPr>
        <dsp:cNvPr id="0" name=""/>
        <dsp:cNvSpPr/>
      </dsp:nvSpPr>
      <dsp:spPr>
        <a:xfrm>
          <a:off x="2530318" y="1480694"/>
          <a:ext cx="2576637" cy="257702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70EB9D-3A2A-4185-B73C-834B55A5E5DB}">
      <dsp:nvSpPr>
        <dsp:cNvPr id="0" name=""/>
        <dsp:cNvSpPr/>
      </dsp:nvSpPr>
      <dsp:spPr>
        <a:xfrm>
          <a:off x="3102743" y="2419645"/>
          <a:ext cx="1431787" cy="715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півріччями</a:t>
          </a:r>
          <a:endParaRPr lang="ru-RU" sz="2000" kern="1200" dirty="0"/>
        </a:p>
      </dsp:txBody>
      <dsp:txXfrm>
        <a:off x="3102743" y="2419645"/>
        <a:ext cx="1431787" cy="715722"/>
      </dsp:txXfrm>
    </dsp:sp>
    <dsp:sp modelId="{8A1B03EB-5BA8-40E9-82DF-AEA228A4FC1A}">
      <dsp:nvSpPr>
        <dsp:cNvPr id="0" name=""/>
        <dsp:cNvSpPr/>
      </dsp:nvSpPr>
      <dsp:spPr>
        <a:xfrm>
          <a:off x="3429359" y="3138579"/>
          <a:ext cx="2213730" cy="221461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D797CE-38EB-46D4-8A08-095DE1848EAE}">
      <dsp:nvSpPr>
        <dsp:cNvPr id="0" name=""/>
        <dsp:cNvSpPr/>
      </dsp:nvSpPr>
      <dsp:spPr>
        <a:xfrm>
          <a:off x="3818879" y="3911046"/>
          <a:ext cx="1431787" cy="715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семестрами</a:t>
          </a:r>
          <a:endParaRPr lang="ru-RU" sz="2000" kern="1200" dirty="0"/>
        </a:p>
      </dsp:txBody>
      <dsp:txXfrm>
        <a:off x="3818879" y="3911046"/>
        <a:ext cx="1431787" cy="71572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19C2F-8221-48C3-BEEC-A2B892B22527}">
      <dsp:nvSpPr>
        <dsp:cNvPr id="0" name=""/>
        <dsp:cNvSpPr/>
      </dsp:nvSpPr>
      <dsp:spPr>
        <a:xfrm rot="5400000">
          <a:off x="3786726" y="135486"/>
          <a:ext cx="2053919" cy="1786909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Мета: створення комфортного середовища</a:t>
          </a:r>
          <a:endParaRPr lang="ru-RU" sz="1500" kern="1200" dirty="0"/>
        </a:p>
      </dsp:txBody>
      <dsp:txXfrm rot="-5400000">
        <a:off x="4198691" y="322050"/>
        <a:ext cx="1229989" cy="1413781"/>
      </dsp:txXfrm>
    </dsp:sp>
    <dsp:sp modelId="{17E380BE-3613-4072-A046-514D4CF43142}">
      <dsp:nvSpPr>
        <dsp:cNvPr id="0" name=""/>
        <dsp:cNvSpPr/>
      </dsp:nvSpPr>
      <dsp:spPr>
        <a:xfrm>
          <a:off x="5761364" y="412765"/>
          <a:ext cx="2292174" cy="1232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778964-8AE0-4686-87A1-21CED15B9595}">
      <dsp:nvSpPr>
        <dsp:cNvPr id="0" name=""/>
        <dsp:cNvSpPr/>
      </dsp:nvSpPr>
      <dsp:spPr>
        <a:xfrm rot="5400000">
          <a:off x="1856863" y="135486"/>
          <a:ext cx="2053919" cy="1786909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268828" y="322050"/>
        <a:ext cx="1229989" cy="1413781"/>
      </dsp:txXfrm>
    </dsp:sp>
    <dsp:sp modelId="{17E775E1-454D-4332-A06D-41097DC6C094}">
      <dsp:nvSpPr>
        <dsp:cNvPr id="0" name=""/>
        <dsp:cNvSpPr/>
      </dsp:nvSpPr>
      <dsp:spPr>
        <a:xfrm rot="5400000">
          <a:off x="2818097" y="1878853"/>
          <a:ext cx="2053919" cy="1786909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smtClean="0"/>
            <a:t>мотивація на навчання </a:t>
          </a:r>
          <a:endParaRPr lang="ru-RU" sz="1500" kern="1200" dirty="0"/>
        </a:p>
      </dsp:txBody>
      <dsp:txXfrm rot="-5400000">
        <a:off x="3230062" y="2065417"/>
        <a:ext cx="1229989" cy="1413781"/>
      </dsp:txXfrm>
    </dsp:sp>
    <dsp:sp modelId="{CD0C1738-1130-4227-86A2-CF0A8D471C8D}">
      <dsp:nvSpPr>
        <dsp:cNvPr id="0" name=""/>
        <dsp:cNvSpPr/>
      </dsp:nvSpPr>
      <dsp:spPr>
        <a:xfrm>
          <a:off x="659428" y="2156132"/>
          <a:ext cx="2218232" cy="1232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AA8C7-0D7F-490D-ADC8-CAFBC20A72BC}">
      <dsp:nvSpPr>
        <dsp:cNvPr id="0" name=""/>
        <dsp:cNvSpPr/>
      </dsp:nvSpPr>
      <dsp:spPr>
        <a:xfrm rot="5400000">
          <a:off x="4747960" y="1878853"/>
          <a:ext cx="2053919" cy="1786909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159925" y="2065417"/>
        <a:ext cx="1229989" cy="1413781"/>
      </dsp:txXfrm>
    </dsp:sp>
    <dsp:sp modelId="{98FB6806-1EF6-4C71-B255-22F37D14599E}">
      <dsp:nvSpPr>
        <dsp:cNvPr id="0" name=""/>
        <dsp:cNvSpPr/>
      </dsp:nvSpPr>
      <dsp:spPr>
        <a:xfrm rot="5400000">
          <a:off x="3786726" y="3622219"/>
          <a:ext cx="2053919" cy="1786909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15-25 хвилин</a:t>
          </a:r>
          <a:endParaRPr lang="ru-RU" sz="1500" kern="1200" dirty="0"/>
        </a:p>
      </dsp:txBody>
      <dsp:txXfrm rot="-5400000">
        <a:off x="4198691" y="3808783"/>
        <a:ext cx="1229989" cy="1413781"/>
      </dsp:txXfrm>
    </dsp:sp>
    <dsp:sp modelId="{73A97EE3-3405-4543-8132-8780A9183736}">
      <dsp:nvSpPr>
        <dsp:cNvPr id="0" name=""/>
        <dsp:cNvSpPr/>
      </dsp:nvSpPr>
      <dsp:spPr>
        <a:xfrm>
          <a:off x="5761364" y="3899498"/>
          <a:ext cx="2292174" cy="1232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5761364" y="3899498"/>
        <a:ext cx="2292174" cy="1232351"/>
      </dsp:txXfrm>
    </dsp:sp>
    <dsp:sp modelId="{0B885C21-0292-4D92-92C1-3D325E31EBD7}">
      <dsp:nvSpPr>
        <dsp:cNvPr id="0" name=""/>
        <dsp:cNvSpPr/>
      </dsp:nvSpPr>
      <dsp:spPr>
        <a:xfrm rot="5400000">
          <a:off x="1856863" y="3622219"/>
          <a:ext cx="2053919" cy="1786909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268828" y="3808783"/>
        <a:ext cx="1229989" cy="141378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7F324-C73C-495C-838E-F06E6E1C380B}">
      <dsp:nvSpPr>
        <dsp:cNvPr id="0" name=""/>
        <dsp:cNvSpPr/>
      </dsp:nvSpPr>
      <dsp:spPr>
        <a:xfrm>
          <a:off x="979561" y="0"/>
          <a:ext cx="5497214" cy="5497214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C37E42-28A1-4146-B66C-90A0F55E9C4D}">
      <dsp:nvSpPr>
        <dsp:cNvPr id="0" name=""/>
        <dsp:cNvSpPr/>
      </dsp:nvSpPr>
      <dsp:spPr>
        <a:xfrm>
          <a:off x="3728168" y="552674"/>
          <a:ext cx="3573189" cy="13012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у перших класах –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35 хвилин,</a:t>
          </a:r>
          <a:endParaRPr lang="ru-RU" sz="2700" kern="1200" dirty="0"/>
        </a:p>
      </dsp:txBody>
      <dsp:txXfrm>
        <a:off x="3791692" y="616198"/>
        <a:ext cx="3446141" cy="1174245"/>
      </dsp:txXfrm>
    </dsp:sp>
    <dsp:sp modelId="{E290846E-390F-4BC6-9005-9086CDA47370}">
      <dsp:nvSpPr>
        <dsp:cNvPr id="0" name=""/>
        <dsp:cNvSpPr/>
      </dsp:nvSpPr>
      <dsp:spPr>
        <a:xfrm>
          <a:off x="3728168" y="2016629"/>
          <a:ext cx="3573189" cy="13012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359334"/>
              <a:satOff val="-2114"/>
              <a:lumOff val="106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у других - четвертих класах - 40 хвилин</a:t>
          </a:r>
          <a:endParaRPr lang="ru-RU" sz="2700" kern="1200" dirty="0"/>
        </a:p>
      </dsp:txBody>
      <dsp:txXfrm>
        <a:off x="3791692" y="2080153"/>
        <a:ext cx="3446141" cy="1174245"/>
      </dsp:txXfrm>
    </dsp:sp>
    <dsp:sp modelId="{1D54DB09-2F50-48F0-93B9-5E6773A93A5D}">
      <dsp:nvSpPr>
        <dsp:cNvPr id="0" name=""/>
        <dsp:cNvSpPr/>
      </dsp:nvSpPr>
      <dsp:spPr>
        <a:xfrm>
          <a:off x="3728168" y="3480584"/>
          <a:ext cx="3573189" cy="13012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718668"/>
              <a:satOff val="-4228"/>
              <a:lumOff val="2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у п’ятих - одинадцятих класах - 45 хвилин</a:t>
          </a:r>
          <a:endParaRPr lang="ru-RU" sz="2700" kern="1200" dirty="0"/>
        </a:p>
      </dsp:txBody>
      <dsp:txXfrm>
        <a:off x="3791692" y="3544108"/>
        <a:ext cx="3446141" cy="117424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872BF2-FF18-4ADF-8066-39B5CBB0AA2C}">
      <dsp:nvSpPr>
        <dsp:cNvPr id="0" name=""/>
        <dsp:cNvSpPr/>
      </dsp:nvSpPr>
      <dsp:spPr>
        <a:xfrm>
          <a:off x="0" y="4300656"/>
          <a:ext cx="8640959" cy="14115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Затверджена наказом Міністерства освіти і науки України від 08.04.2015 № 412, зареєстрованої в Міністерстві юстиції України 27.04.2015 за № 472/26917</a:t>
          </a:r>
          <a:endParaRPr lang="ru-RU" sz="2600" kern="1200" dirty="0"/>
        </a:p>
      </dsp:txBody>
      <dsp:txXfrm>
        <a:off x="0" y="4300656"/>
        <a:ext cx="8640959" cy="1411571"/>
      </dsp:txXfrm>
    </dsp:sp>
    <dsp:sp modelId="{04A726A0-FC6D-4343-AF77-F8990AB4FFE2}">
      <dsp:nvSpPr>
        <dsp:cNvPr id="0" name=""/>
        <dsp:cNvSpPr/>
      </dsp:nvSpPr>
      <dsp:spPr>
        <a:xfrm rot="10800000">
          <a:off x="0" y="2150833"/>
          <a:ext cx="8640959" cy="2170996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Інструкція щодо заповнення Класного журналу для 1-4-х класів загальноосвітніх навчальних закладів</a:t>
          </a:r>
          <a:endParaRPr lang="ru-RU" sz="2600" kern="1200" dirty="0"/>
        </a:p>
      </dsp:txBody>
      <dsp:txXfrm rot="10800000">
        <a:off x="0" y="2150833"/>
        <a:ext cx="8640959" cy="1410648"/>
      </dsp:txXfrm>
    </dsp:sp>
    <dsp:sp modelId="{E9231E88-EC0B-4F72-947E-F8A48919B30F}">
      <dsp:nvSpPr>
        <dsp:cNvPr id="0" name=""/>
        <dsp:cNvSpPr/>
      </dsp:nvSpPr>
      <dsp:spPr>
        <a:xfrm rot="10800000">
          <a:off x="0" y="1009"/>
          <a:ext cx="8640959" cy="2170996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Класний журнал</a:t>
          </a:r>
          <a:endParaRPr lang="ru-RU" sz="2600" kern="1200" dirty="0"/>
        </a:p>
      </dsp:txBody>
      <dsp:txXfrm rot="10800000">
        <a:off x="0" y="1009"/>
        <a:ext cx="8640959" cy="141064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51710C-6DBC-4E36-A66D-6E00BFCC37EE}">
      <dsp:nvSpPr>
        <dsp:cNvPr id="0" name=""/>
        <dsp:cNvSpPr/>
      </dsp:nvSpPr>
      <dsp:spPr>
        <a:xfrm>
          <a:off x="3162441" y="3183345"/>
          <a:ext cx="198011" cy="19801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5A9583-C648-4018-B7EB-E6DA1AE267FB}">
      <dsp:nvSpPr>
        <dsp:cNvPr id="0" name=""/>
        <dsp:cNvSpPr/>
      </dsp:nvSpPr>
      <dsp:spPr>
        <a:xfrm>
          <a:off x="2988983" y="3461320"/>
          <a:ext cx="198011" cy="19801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F75202-704D-4CB9-B940-22E45456A728}">
      <dsp:nvSpPr>
        <dsp:cNvPr id="0" name=""/>
        <dsp:cNvSpPr/>
      </dsp:nvSpPr>
      <dsp:spPr>
        <a:xfrm>
          <a:off x="2782259" y="3701987"/>
          <a:ext cx="198011" cy="19801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768D0B-BFEC-4E5C-8697-B96C57E49ED1}">
      <dsp:nvSpPr>
        <dsp:cNvPr id="0" name=""/>
        <dsp:cNvSpPr/>
      </dsp:nvSpPr>
      <dsp:spPr>
        <a:xfrm>
          <a:off x="3029377" y="385728"/>
          <a:ext cx="198011" cy="19801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E5E7FA-7F70-40CC-97A3-014BE62F2DB7}">
      <dsp:nvSpPr>
        <dsp:cNvPr id="0" name=""/>
        <dsp:cNvSpPr/>
      </dsp:nvSpPr>
      <dsp:spPr>
        <a:xfrm>
          <a:off x="3293921" y="228086"/>
          <a:ext cx="198011" cy="19801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E2B8B6-CF9E-44D4-9850-60332C176697}">
      <dsp:nvSpPr>
        <dsp:cNvPr id="0" name=""/>
        <dsp:cNvSpPr/>
      </dsp:nvSpPr>
      <dsp:spPr>
        <a:xfrm>
          <a:off x="3557672" y="70445"/>
          <a:ext cx="198011" cy="19801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769FF7-8E2F-4573-AD87-59819804E446}">
      <dsp:nvSpPr>
        <dsp:cNvPr id="0" name=""/>
        <dsp:cNvSpPr/>
      </dsp:nvSpPr>
      <dsp:spPr>
        <a:xfrm>
          <a:off x="3821423" y="228086"/>
          <a:ext cx="198011" cy="19801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193EBF-ABFF-4EEC-A964-FFB21AF6E4B8}">
      <dsp:nvSpPr>
        <dsp:cNvPr id="0" name=""/>
        <dsp:cNvSpPr/>
      </dsp:nvSpPr>
      <dsp:spPr>
        <a:xfrm>
          <a:off x="4085966" y="385728"/>
          <a:ext cx="198011" cy="19801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C9E8A6-F21D-49AE-A129-81CB1A99D94C}">
      <dsp:nvSpPr>
        <dsp:cNvPr id="0" name=""/>
        <dsp:cNvSpPr/>
      </dsp:nvSpPr>
      <dsp:spPr>
        <a:xfrm>
          <a:off x="3557672" y="403069"/>
          <a:ext cx="198011" cy="19801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D3677D-3901-424D-A8A0-C332CE3B58EB}">
      <dsp:nvSpPr>
        <dsp:cNvPr id="0" name=""/>
        <dsp:cNvSpPr/>
      </dsp:nvSpPr>
      <dsp:spPr>
        <a:xfrm>
          <a:off x="3557672" y="735693"/>
          <a:ext cx="198011" cy="19801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64C549-B265-4721-A536-F173D3ED1AAD}">
      <dsp:nvSpPr>
        <dsp:cNvPr id="0" name=""/>
        <dsp:cNvSpPr/>
      </dsp:nvSpPr>
      <dsp:spPr>
        <a:xfrm>
          <a:off x="1946652" y="4425254"/>
          <a:ext cx="4270706" cy="11455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3966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Структурування змісту за освітніми галузями</a:t>
          </a:r>
          <a:endParaRPr lang="ru-RU" sz="2500" kern="1200" dirty="0"/>
        </a:p>
      </dsp:txBody>
      <dsp:txXfrm>
        <a:off x="2002572" y="4481174"/>
        <a:ext cx="4158866" cy="1033690"/>
      </dsp:txXfrm>
    </dsp:sp>
    <dsp:sp modelId="{D67BCA02-60B5-4684-8E62-00B450A8FB29}">
      <dsp:nvSpPr>
        <dsp:cNvPr id="0" name=""/>
        <dsp:cNvSpPr/>
      </dsp:nvSpPr>
      <dsp:spPr>
        <a:xfrm>
          <a:off x="762545" y="3302844"/>
          <a:ext cx="1980112" cy="197998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DCBE6C-F90F-4691-B310-5D8464FB6A80}">
      <dsp:nvSpPr>
        <dsp:cNvPr id="0" name=""/>
        <dsp:cNvSpPr/>
      </dsp:nvSpPr>
      <dsp:spPr>
        <a:xfrm>
          <a:off x="3751723" y="2184638"/>
          <a:ext cx="4270706" cy="114553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3966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Інтеграція в предметах вивчення</a:t>
          </a:r>
          <a:endParaRPr lang="ru-RU" sz="2500" kern="1200" dirty="0"/>
        </a:p>
      </dsp:txBody>
      <dsp:txXfrm>
        <a:off x="3807643" y="2240558"/>
        <a:ext cx="4158866" cy="1033690"/>
      </dsp:txXfrm>
    </dsp:sp>
    <dsp:sp modelId="{0DCBBDB5-6F12-48A3-A3E4-5A6E91998C4D}">
      <dsp:nvSpPr>
        <dsp:cNvPr id="0" name=""/>
        <dsp:cNvSpPr/>
      </dsp:nvSpPr>
      <dsp:spPr>
        <a:xfrm>
          <a:off x="2567615" y="1062228"/>
          <a:ext cx="1980112" cy="1979981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B1B690-2D51-433C-9FB1-75BA00E20308}">
      <dsp:nvSpPr>
        <dsp:cNvPr id="0" name=""/>
        <dsp:cNvSpPr/>
      </dsp:nvSpPr>
      <dsp:spPr>
        <a:xfrm>
          <a:off x="0" y="216024"/>
          <a:ext cx="5184575" cy="5184575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1B7DC6-4F2A-4D8B-A58E-59F84B9783D6}">
      <dsp:nvSpPr>
        <dsp:cNvPr id="0" name=""/>
        <dsp:cNvSpPr/>
      </dsp:nvSpPr>
      <dsp:spPr>
        <a:xfrm>
          <a:off x="2592287" y="216024"/>
          <a:ext cx="6048671" cy="51845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Формування цілісної картини світу</a:t>
          </a:r>
          <a:endParaRPr lang="ru-RU" sz="3700" kern="1200" dirty="0"/>
        </a:p>
      </dsp:txBody>
      <dsp:txXfrm>
        <a:off x="2592287" y="216024"/>
        <a:ext cx="6048671" cy="1555375"/>
      </dsp:txXfrm>
    </dsp:sp>
    <dsp:sp modelId="{15D44F08-7086-49F9-AA8A-80EE444D8EE6}">
      <dsp:nvSpPr>
        <dsp:cNvPr id="0" name=""/>
        <dsp:cNvSpPr/>
      </dsp:nvSpPr>
      <dsp:spPr>
        <a:xfrm>
          <a:off x="907302" y="1771400"/>
          <a:ext cx="3369970" cy="3369970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14A077-DC24-4B6F-A71D-5611156DD042}">
      <dsp:nvSpPr>
        <dsp:cNvPr id="0" name=""/>
        <dsp:cNvSpPr/>
      </dsp:nvSpPr>
      <dsp:spPr>
        <a:xfrm>
          <a:off x="2592287" y="1771400"/>
          <a:ext cx="6048671" cy="33699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Здатність сприймати об’єкти різнобічно, системно</a:t>
          </a:r>
          <a:endParaRPr lang="ru-RU" sz="3700" kern="1200" dirty="0"/>
        </a:p>
      </dsp:txBody>
      <dsp:txXfrm>
        <a:off x="2592287" y="1771400"/>
        <a:ext cx="6048671" cy="1555370"/>
      </dsp:txXfrm>
    </dsp:sp>
    <dsp:sp modelId="{81EACD7C-A829-4500-8501-15B0CE9B781C}">
      <dsp:nvSpPr>
        <dsp:cNvPr id="0" name=""/>
        <dsp:cNvSpPr/>
      </dsp:nvSpPr>
      <dsp:spPr>
        <a:xfrm>
          <a:off x="1814602" y="3326771"/>
          <a:ext cx="1555371" cy="1555371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4F48C5-3F85-4E07-9D2A-120FF678C5E3}">
      <dsp:nvSpPr>
        <dsp:cNvPr id="0" name=""/>
        <dsp:cNvSpPr/>
      </dsp:nvSpPr>
      <dsp:spPr>
        <a:xfrm>
          <a:off x="2592287" y="3326771"/>
          <a:ext cx="6048671" cy="15553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Визначати практичне застосування вивченого</a:t>
          </a:r>
          <a:endParaRPr lang="ru-RU" sz="3700" kern="1200" dirty="0"/>
        </a:p>
      </dsp:txBody>
      <dsp:txXfrm>
        <a:off x="2592287" y="3326771"/>
        <a:ext cx="6048671" cy="1555371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63D7B-E861-4642-82D5-B9CA8D3B2520}">
      <dsp:nvSpPr>
        <dsp:cNvPr id="0" name=""/>
        <dsp:cNvSpPr/>
      </dsp:nvSpPr>
      <dsp:spPr>
        <a:xfrm>
          <a:off x="1769251" y="220398"/>
          <a:ext cx="4374072" cy="1519057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0E8848-6E0E-4F70-9B1B-1465619CFE02}">
      <dsp:nvSpPr>
        <dsp:cNvPr id="0" name=""/>
        <dsp:cNvSpPr/>
      </dsp:nvSpPr>
      <dsp:spPr>
        <a:xfrm>
          <a:off x="3539225" y="3940055"/>
          <a:ext cx="847688" cy="542520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41B1D5-4866-4FB9-9FFA-D91E69793A43}">
      <dsp:nvSpPr>
        <dsp:cNvPr id="0" name=""/>
        <dsp:cNvSpPr/>
      </dsp:nvSpPr>
      <dsp:spPr>
        <a:xfrm>
          <a:off x="1928617" y="4374072"/>
          <a:ext cx="4068904" cy="1017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Освітня галузь «Мовно-літературна»</a:t>
          </a:r>
          <a:endParaRPr lang="ru-RU" sz="2500" kern="1200" dirty="0"/>
        </a:p>
      </dsp:txBody>
      <dsp:txXfrm>
        <a:off x="1928617" y="4374072"/>
        <a:ext cx="4068904" cy="1017226"/>
      </dsp:txXfrm>
    </dsp:sp>
    <dsp:sp modelId="{B208F2D2-D0D0-4A99-8ABE-7616BD184386}">
      <dsp:nvSpPr>
        <dsp:cNvPr id="0" name=""/>
        <dsp:cNvSpPr/>
      </dsp:nvSpPr>
      <dsp:spPr>
        <a:xfrm>
          <a:off x="3359515" y="1856776"/>
          <a:ext cx="1525839" cy="152583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«Я досліджую світ» 2 години</a:t>
          </a:r>
          <a:endParaRPr lang="ru-RU" sz="1800" kern="1200" dirty="0"/>
        </a:p>
      </dsp:txBody>
      <dsp:txXfrm>
        <a:off x="3582969" y="2080230"/>
        <a:ext cx="1078931" cy="1078931"/>
      </dsp:txXfrm>
    </dsp:sp>
    <dsp:sp modelId="{F7E5C5DE-6C42-46C8-9CFA-981CB9407C8B}">
      <dsp:nvSpPr>
        <dsp:cNvPr id="0" name=""/>
        <dsp:cNvSpPr/>
      </dsp:nvSpPr>
      <dsp:spPr>
        <a:xfrm>
          <a:off x="2267692" y="712058"/>
          <a:ext cx="1525839" cy="152583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«Іноземна мова» 3 години</a:t>
          </a:r>
          <a:endParaRPr lang="ru-RU" sz="1800" kern="1200" dirty="0"/>
        </a:p>
      </dsp:txBody>
      <dsp:txXfrm>
        <a:off x="2491146" y="935512"/>
        <a:ext cx="1078931" cy="1078931"/>
      </dsp:txXfrm>
    </dsp:sp>
    <dsp:sp modelId="{109718FB-CFFB-4B6E-B345-B8BC1A50E1ED}">
      <dsp:nvSpPr>
        <dsp:cNvPr id="0" name=""/>
        <dsp:cNvSpPr/>
      </dsp:nvSpPr>
      <dsp:spPr>
        <a:xfrm>
          <a:off x="3827439" y="343144"/>
          <a:ext cx="1525839" cy="152583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«Українська мова» 5 годин</a:t>
          </a:r>
          <a:endParaRPr lang="ru-RU" sz="2000" kern="1200" dirty="0"/>
        </a:p>
      </dsp:txBody>
      <dsp:txXfrm>
        <a:off x="4050893" y="566598"/>
        <a:ext cx="1078931" cy="1078931"/>
      </dsp:txXfrm>
    </dsp:sp>
    <dsp:sp modelId="{0AE70ECB-BB78-4A2D-8ECE-E93233DE2370}">
      <dsp:nvSpPr>
        <dsp:cNvPr id="0" name=""/>
        <dsp:cNvSpPr/>
      </dsp:nvSpPr>
      <dsp:spPr>
        <a:xfrm>
          <a:off x="1589541" y="33907"/>
          <a:ext cx="4747055" cy="379764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3308F4-FD25-474D-A019-60874F0D4EA0}">
      <dsp:nvSpPr>
        <dsp:cNvPr id="0" name=""/>
        <dsp:cNvSpPr/>
      </dsp:nvSpPr>
      <dsp:spPr>
        <a:xfrm rot="16200000">
          <a:off x="223" y="1328"/>
          <a:ext cx="3577155" cy="3577155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Математика 3 години</a:t>
          </a:r>
          <a:endParaRPr lang="ru-RU" sz="3400" kern="1200" dirty="0"/>
        </a:p>
      </dsp:txBody>
      <dsp:txXfrm rot="5400000">
        <a:off x="223" y="895617"/>
        <a:ext cx="2951153" cy="1788577"/>
      </dsp:txXfrm>
    </dsp:sp>
    <dsp:sp modelId="{209CC892-47DD-4741-8713-215D802EBF5D}">
      <dsp:nvSpPr>
        <dsp:cNvPr id="0" name=""/>
        <dsp:cNvSpPr/>
      </dsp:nvSpPr>
      <dsp:spPr>
        <a:xfrm rot="5400000">
          <a:off x="3944196" y="1328"/>
          <a:ext cx="3577155" cy="3577155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Я досліджую світ 1 година</a:t>
          </a:r>
          <a:endParaRPr lang="ru-RU" sz="3400" kern="1200" dirty="0"/>
        </a:p>
      </dsp:txBody>
      <dsp:txXfrm rot="-5400000">
        <a:off x="4570198" y="895617"/>
        <a:ext cx="2951153" cy="1788577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FA0272-7ACA-4B8D-83BB-852E6EF6DD02}">
      <dsp:nvSpPr>
        <dsp:cNvPr id="0" name=""/>
        <dsp:cNvSpPr/>
      </dsp:nvSpPr>
      <dsp:spPr>
        <a:xfrm>
          <a:off x="462094" y="384654"/>
          <a:ext cx="3210325" cy="2380293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Вчитель початкових класів</a:t>
          </a:r>
          <a:endParaRPr lang="ru-RU" sz="2400" kern="1200" dirty="0"/>
        </a:p>
      </dsp:txBody>
      <dsp:txXfrm>
        <a:off x="1402376" y="1081826"/>
        <a:ext cx="2270043" cy="1683121"/>
      </dsp:txXfrm>
    </dsp:sp>
    <dsp:sp modelId="{2CE77392-0743-4E50-B54D-BE901915DC48}">
      <dsp:nvSpPr>
        <dsp:cNvPr id="0" name=""/>
        <dsp:cNvSpPr/>
      </dsp:nvSpPr>
      <dsp:spPr>
        <a:xfrm rot="5400000">
          <a:off x="4375450" y="-208466"/>
          <a:ext cx="2380293" cy="3558443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Вчитель інформатики</a:t>
          </a:r>
          <a:endParaRPr lang="ru-RU" sz="2000" kern="1200" dirty="0"/>
        </a:p>
      </dsp:txBody>
      <dsp:txXfrm rot="-5400000">
        <a:off x="3786375" y="1077781"/>
        <a:ext cx="2516199" cy="1683121"/>
      </dsp:txXfrm>
    </dsp:sp>
    <dsp:sp modelId="{20845B7E-2456-4296-AA2B-3EAE66D34D3F}">
      <dsp:nvSpPr>
        <dsp:cNvPr id="0" name=""/>
        <dsp:cNvSpPr/>
      </dsp:nvSpPr>
      <dsp:spPr>
        <a:xfrm rot="10800000">
          <a:off x="3786375" y="2803579"/>
          <a:ext cx="3558443" cy="2380293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Зміст інформатики виокремлюється із програми інтегрованого курсу «Я досліджую світ»; у  навчальному плані закладу загальної середньої освіти перелік навчальних предметів містить назву «Інформатика (у курсі «Я досліджую світ»); у розкладі уроків визначається час заняття «Інформатика (у курсі «Я досліджую світ)»;  у Класному журналі на цей предмет відводиться окрема сторінка з назвою, яка відповідає назві предмета у навчальному плані. </a:t>
          </a:r>
          <a:endParaRPr lang="ru-RU" sz="1000" kern="1200" dirty="0"/>
        </a:p>
      </dsp:txBody>
      <dsp:txXfrm rot="10800000">
        <a:off x="3786375" y="2803579"/>
        <a:ext cx="2516199" cy="1683121"/>
      </dsp:txXfrm>
    </dsp:sp>
    <dsp:sp modelId="{6248FD47-383C-402C-8994-0702EE22DE96}">
      <dsp:nvSpPr>
        <dsp:cNvPr id="0" name=""/>
        <dsp:cNvSpPr/>
      </dsp:nvSpPr>
      <dsp:spPr>
        <a:xfrm rot="16200000">
          <a:off x="841096" y="2358523"/>
          <a:ext cx="2380293" cy="3270404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У разі проведення занять з інформатики учителем початкових класів у Класному журналі інтегрований курс «Я досліджую світ» фіксується цілісно (усі 8 </a:t>
          </a:r>
          <a:r>
            <a:rPr lang="uk-UA" sz="1200" kern="1200" dirty="0" err="1" smtClean="0"/>
            <a:t>год</a:t>
          </a:r>
          <a:r>
            <a:rPr lang="uk-UA" sz="1200" kern="1200" dirty="0" smtClean="0"/>
            <a:t> на тиждень), з урахуванням інтеграції змісту інформатики із змістом інших галузей</a:t>
          </a:r>
          <a:endParaRPr lang="ru-RU" sz="1200" kern="1200" dirty="0"/>
        </a:p>
      </dsp:txBody>
      <dsp:txXfrm rot="5400000">
        <a:off x="1353920" y="2803578"/>
        <a:ext cx="2312525" cy="1683121"/>
      </dsp:txXfrm>
    </dsp:sp>
    <dsp:sp modelId="{AF7AE39A-3D94-4FCA-9B7B-D6497FFDA562}">
      <dsp:nvSpPr>
        <dsp:cNvPr id="0" name=""/>
        <dsp:cNvSpPr/>
      </dsp:nvSpPr>
      <dsp:spPr>
        <a:xfrm rot="4736849">
          <a:off x="6139229" y="2371329"/>
          <a:ext cx="821833" cy="714637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D8152A-A6E6-48B4-82DA-D8023EA47133}">
      <dsp:nvSpPr>
        <dsp:cNvPr id="0" name=""/>
        <dsp:cNvSpPr/>
      </dsp:nvSpPr>
      <dsp:spPr>
        <a:xfrm rot="16629661">
          <a:off x="570904" y="2639823"/>
          <a:ext cx="821833" cy="714637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E72EF0-7842-46B9-9389-426088C6CBA2}">
      <dsp:nvSpPr>
        <dsp:cNvPr id="0" name=""/>
        <dsp:cNvSpPr/>
      </dsp:nvSpPr>
      <dsp:spPr>
        <a:xfrm>
          <a:off x="3672409" y="-216014"/>
          <a:ext cx="1176647" cy="1347296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вільне володіння державною мовою</a:t>
          </a:r>
          <a:endParaRPr lang="ru-RU" sz="1100" kern="1200" dirty="0"/>
        </a:p>
      </dsp:txBody>
      <dsp:txXfrm>
        <a:off x="3729848" y="-158575"/>
        <a:ext cx="1061769" cy="1232418"/>
      </dsp:txXfrm>
    </dsp:sp>
    <dsp:sp modelId="{C7DE2AF9-B120-4C9A-BE06-416403CE4DE4}">
      <dsp:nvSpPr>
        <dsp:cNvPr id="0" name=""/>
        <dsp:cNvSpPr/>
      </dsp:nvSpPr>
      <dsp:spPr>
        <a:xfrm>
          <a:off x="4143941" y="-214892"/>
          <a:ext cx="4965154" cy="4965154"/>
        </a:xfrm>
        <a:custGeom>
          <a:avLst/>
          <a:gdLst/>
          <a:ahLst/>
          <a:cxnLst/>
          <a:rect l="0" t="0" r="0" b="0"/>
          <a:pathLst>
            <a:path>
              <a:moveTo>
                <a:pt x="736797" y="717515"/>
              </a:moveTo>
              <a:arcTo wR="2482577" hR="2482577" stAng="13518880" swAng="18690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C93BF4-55E2-4809-B92D-65753DA3C5D7}">
      <dsp:nvSpPr>
        <dsp:cNvPr id="0" name=""/>
        <dsp:cNvSpPr/>
      </dsp:nvSpPr>
      <dsp:spPr>
        <a:xfrm>
          <a:off x="5013144" y="-64679"/>
          <a:ext cx="1179543" cy="1445694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здатність спілкуватися рідною (у разі відмінності від державної) та    іноземними мовами</a:t>
          </a:r>
          <a:endParaRPr lang="ru-RU" sz="1100" kern="1200" dirty="0"/>
        </a:p>
      </dsp:txBody>
      <dsp:txXfrm>
        <a:off x="5070725" y="-7098"/>
        <a:ext cx="1064381" cy="1330532"/>
      </dsp:txXfrm>
    </dsp:sp>
    <dsp:sp modelId="{69CB0ED5-21CE-4108-9389-66313162C2AE}">
      <dsp:nvSpPr>
        <dsp:cNvPr id="0" name=""/>
        <dsp:cNvSpPr/>
      </dsp:nvSpPr>
      <dsp:spPr>
        <a:xfrm>
          <a:off x="2866711" y="1039907"/>
          <a:ext cx="4965154" cy="4965154"/>
        </a:xfrm>
        <a:custGeom>
          <a:avLst/>
          <a:gdLst/>
          <a:ahLst/>
          <a:cxnLst/>
          <a:rect l="0" t="0" r="0" b="0"/>
          <a:pathLst>
            <a:path>
              <a:moveTo>
                <a:pt x="3377907" y="167070"/>
              </a:moveTo>
              <a:arcTo wR="2482577" hR="2482577" stAng="17468391" swAng="23052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A1A868-CA4B-44BA-B669-5B7B7C7932DA}">
      <dsp:nvSpPr>
        <dsp:cNvPr id="0" name=""/>
        <dsp:cNvSpPr/>
      </dsp:nvSpPr>
      <dsp:spPr>
        <a:xfrm>
          <a:off x="5976653" y="1296150"/>
          <a:ext cx="1507685" cy="1126432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математична компетентність</a:t>
          </a:r>
          <a:endParaRPr lang="ru-RU" sz="1100" kern="1200" dirty="0"/>
        </a:p>
      </dsp:txBody>
      <dsp:txXfrm>
        <a:off x="6031641" y="1351138"/>
        <a:ext cx="1397709" cy="1016456"/>
      </dsp:txXfrm>
    </dsp:sp>
    <dsp:sp modelId="{03757D84-2857-46CD-819D-C030CBE2A800}">
      <dsp:nvSpPr>
        <dsp:cNvPr id="0" name=""/>
        <dsp:cNvSpPr/>
      </dsp:nvSpPr>
      <dsp:spPr>
        <a:xfrm>
          <a:off x="2715596" y="-1899838"/>
          <a:ext cx="4965154" cy="4965154"/>
        </a:xfrm>
        <a:custGeom>
          <a:avLst/>
          <a:gdLst/>
          <a:ahLst/>
          <a:cxnLst/>
          <a:rect l="0" t="0" r="0" b="0"/>
          <a:pathLst>
            <a:path>
              <a:moveTo>
                <a:pt x="4123811" y="4345247"/>
              </a:moveTo>
              <a:arcTo wR="2482577" hR="2482577" stAng="2916966" swAng="14237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1A7F95-948D-47F9-814B-8CA029B687B3}">
      <dsp:nvSpPr>
        <dsp:cNvPr id="0" name=""/>
        <dsp:cNvSpPr/>
      </dsp:nvSpPr>
      <dsp:spPr>
        <a:xfrm>
          <a:off x="5822634" y="2533143"/>
          <a:ext cx="1790814" cy="1133618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компетентності у галузі природничих наук, техніки і технологій</a:t>
          </a:r>
          <a:endParaRPr lang="ru-RU" sz="1100" kern="1200" dirty="0"/>
        </a:p>
      </dsp:txBody>
      <dsp:txXfrm>
        <a:off x="5877973" y="2588482"/>
        <a:ext cx="1680136" cy="1022940"/>
      </dsp:txXfrm>
    </dsp:sp>
    <dsp:sp modelId="{C834C79E-27AA-460D-B6C3-A871E9EFCDFA}">
      <dsp:nvSpPr>
        <dsp:cNvPr id="0" name=""/>
        <dsp:cNvSpPr/>
      </dsp:nvSpPr>
      <dsp:spPr>
        <a:xfrm>
          <a:off x="6410331" y="2050804"/>
          <a:ext cx="4965154" cy="4965154"/>
        </a:xfrm>
        <a:custGeom>
          <a:avLst/>
          <a:gdLst/>
          <a:ahLst/>
          <a:cxnLst/>
          <a:rect l="0" t="0" r="0" b="0"/>
          <a:pathLst>
            <a:path>
              <a:moveTo>
                <a:pt x="160200" y="1605220"/>
              </a:moveTo>
              <a:arcTo wR="2482577" hR="2482577" stAng="12041746" swAng="4764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F16F0F-EBEC-496F-8948-3B00FD30F151}">
      <dsp:nvSpPr>
        <dsp:cNvPr id="0" name=""/>
        <dsp:cNvSpPr/>
      </dsp:nvSpPr>
      <dsp:spPr>
        <a:xfrm>
          <a:off x="5525219" y="3613264"/>
          <a:ext cx="1223442" cy="1518245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err="1" smtClean="0"/>
            <a:t>Інноваційність</a:t>
          </a:r>
          <a:endParaRPr lang="ru-RU" sz="1200" kern="1200" dirty="0"/>
        </a:p>
      </dsp:txBody>
      <dsp:txXfrm>
        <a:off x="5584943" y="3672988"/>
        <a:ext cx="1103994" cy="1398797"/>
      </dsp:txXfrm>
    </dsp:sp>
    <dsp:sp modelId="{17CBDEA2-6DF4-41CB-8C27-6313181830DD}">
      <dsp:nvSpPr>
        <dsp:cNvPr id="0" name=""/>
        <dsp:cNvSpPr/>
      </dsp:nvSpPr>
      <dsp:spPr>
        <a:xfrm>
          <a:off x="3993358" y="107159"/>
          <a:ext cx="4965154" cy="4965154"/>
        </a:xfrm>
        <a:custGeom>
          <a:avLst/>
          <a:gdLst/>
          <a:ahLst/>
          <a:cxnLst/>
          <a:rect l="0" t="0" r="0" b="0"/>
          <a:pathLst>
            <a:path>
              <a:moveTo>
                <a:pt x="1502201" y="4763378"/>
              </a:moveTo>
              <a:arcTo wR="2482577" hR="2482577" stAng="6795593" swAng="13378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19DECF-4C95-4466-9F99-5227E0FE42B4}">
      <dsp:nvSpPr>
        <dsp:cNvPr id="0" name=""/>
        <dsp:cNvSpPr/>
      </dsp:nvSpPr>
      <dsp:spPr>
        <a:xfrm>
          <a:off x="4392491" y="4392495"/>
          <a:ext cx="986105" cy="1244401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екологічна компетентність</a:t>
          </a:r>
          <a:endParaRPr lang="ru-RU" sz="1100" kern="1200" dirty="0"/>
        </a:p>
      </dsp:txBody>
      <dsp:txXfrm>
        <a:off x="4440629" y="4440633"/>
        <a:ext cx="889829" cy="1148125"/>
      </dsp:txXfrm>
    </dsp:sp>
    <dsp:sp modelId="{98B52B4A-998E-4CEE-B554-4A29C9D128A9}">
      <dsp:nvSpPr>
        <dsp:cNvPr id="0" name=""/>
        <dsp:cNvSpPr/>
      </dsp:nvSpPr>
      <dsp:spPr>
        <a:xfrm>
          <a:off x="2910927" y="341095"/>
          <a:ext cx="4965154" cy="4965154"/>
        </a:xfrm>
        <a:custGeom>
          <a:avLst/>
          <a:gdLst/>
          <a:ahLst/>
          <a:cxnLst/>
          <a:rect l="0" t="0" r="0" b="0"/>
          <a:pathLst>
            <a:path>
              <a:moveTo>
                <a:pt x="1438833" y="4735084"/>
              </a:moveTo>
              <a:arcTo wR="2482577" hR="2482577" stAng="6891695" swAng="1949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2016B4-5254-4CD3-AE2C-EFD0C3583CA6}">
      <dsp:nvSpPr>
        <dsp:cNvPr id="0" name=""/>
        <dsp:cNvSpPr/>
      </dsp:nvSpPr>
      <dsp:spPr>
        <a:xfrm>
          <a:off x="2952324" y="4176472"/>
          <a:ext cx="1230312" cy="1412253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інформаційно-комунікаційна компетентність</a:t>
          </a:r>
          <a:endParaRPr lang="ru-RU" sz="1200" kern="1200" dirty="0"/>
        </a:p>
      </dsp:txBody>
      <dsp:txXfrm>
        <a:off x="3012383" y="4236531"/>
        <a:ext cx="1110194" cy="1292135"/>
      </dsp:txXfrm>
    </dsp:sp>
    <dsp:sp modelId="{2CE7CF48-C6B2-43A1-83D3-95FFAC2C75D6}">
      <dsp:nvSpPr>
        <dsp:cNvPr id="0" name=""/>
        <dsp:cNvSpPr/>
      </dsp:nvSpPr>
      <dsp:spPr>
        <a:xfrm>
          <a:off x="-1873525" y="1269242"/>
          <a:ext cx="4965154" cy="4965154"/>
        </a:xfrm>
        <a:custGeom>
          <a:avLst/>
          <a:gdLst/>
          <a:ahLst/>
          <a:cxnLst/>
          <a:rect l="0" t="0" r="0" b="0"/>
          <a:pathLst>
            <a:path>
              <a:moveTo>
                <a:pt x="4809347" y="3348216"/>
              </a:moveTo>
              <a:arcTo wR="2482577" hR="2482577" stAng="1224417" swAng="2020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368E59-572F-4D87-9B1F-B9D49E8B728E}">
      <dsp:nvSpPr>
        <dsp:cNvPr id="0" name=""/>
        <dsp:cNvSpPr/>
      </dsp:nvSpPr>
      <dsp:spPr>
        <a:xfrm>
          <a:off x="1908134" y="3720451"/>
          <a:ext cx="952786" cy="1303871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навчання впродовж життя</a:t>
          </a:r>
          <a:endParaRPr lang="ru-RU" sz="1200" kern="1200" dirty="0"/>
        </a:p>
      </dsp:txBody>
      <dsp:txXfrm>
        <a:off x="1954645" y="3766962"/>
        <a:ext cx="859764" cy="1210849"/>
      </dsp:txXfrm>
    </dsp:sp>
    <dsp:sp modelId="{2F67D147-C134-4615-8804-D892671AD4B1}">
      <dsp:nvSpPr>
        <dsp:cNvPr id="0" name=""/>
        <dsp:cNvSpPr/>
      </dsp:nvSpPr>
      <dsp:spPr>
        <a:xfrm>
          <a:off x="-2785760" y="2219406"/>
          <a:ext cx="4965154" cy="4965154"/>
        </a:xfrm>
        <a:custGeom>
          <a:avLst/>
          <a:gdLst/>
          <a:ahLst/>
          <a:cxnLst/>
          <a:rect l="0" t="0" r="0" b="0"/>
          <a:pathLst>
            <a:path>
              <a:moveTo>
                <a:pt x="4763544" y="1502588"/>
              </a:moveTo>
              <a:arcTo wR="2482577" hR="2482577" stAng="20204991" swAng="698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5B45AE-3B29-46EF-B36A-A5DA4DA80EAF}">
      <dsp:nvSpPr>
        <dsp:cNvPr id="0" name=""/>
        <dsp:cNvSpPr/>
      </dsp:nvSpPr>
      <dsp:spPr>
        <a:xfrm>
          <a:off x="1027510" y="2471727"/>
          <a:ext cx="1551830" cy="1256449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громадянські та соціальні компетентності</a:t>
          </a:r>
          <a:endParaRPr lang="ru-RU" sz="1200" kern="1200" dirty="0"/>
        </a:p>
      </dsp:txBody>
      <dsp:txXfrm>
        <a:off x="1088845" y="2533062"/>
        <a:ext cx="1429160" cy="1133779"/>
      </dsp:txXfrm>
    </dsp:sp>
    <dsp:sp modelId="{AC3AFE2B-9723-4874-A7F9-4EBFD3FCD516}">
      <dsp:nvSpPr>
        <dsp:cNvPr id="0" name=""/>
        <dsp:cNvSpPr/>
      </dsp:nvSpPr>
      <dsp:spPr>
        <a:xfrm>
          <a:off x="1778156" y="264067"/>
          <a:ext cx="4965154" cy="4965154"/>
        </a:xfrm>
        <a:custGeom>
          <a:avLst/>
          <a:gdLst/>
          <a:ahLst/>
          <a:cxnLst/>
          <a:rect l="0" t="0" r="0" b="0"/>
          <a:pathLst>
            <a:path>
              <a:moveTo>
                <a:pt x="17866" y="2185268"/>
              </a:moveTo>
              <a:arcTo wR="2482577" hR="2482577" stAng="11212688" swAng="9365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700031-7DF8-43FA-B1CA-A72DCE98A456}">
      <dsp:nvSpPr>
        <dsp:cNvPr id="0" name=""/>
        <dsp:cNvSpPr/>
      </dsp:nvSpPr>
      <dsp:spPr>
        <a:xfrm>
          <a:off x="1328442" y="1070664"/>
          <a:ext cx="1348118" cy="1289361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solidFill>
                <a:schemeClr val="tx1"/>
              </a:solidFill>
            </a:rPr>
            <a:t>культурна компетентність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1391383" y="1133605"/>
        <a:ext cx="1222236" cy="1163479"/>
      </dsp:txXfrm>
    </dsp:sp>
    <dsp:sp modelId="{B59B12A1-B3F8-4186-A08C-65C75CAB76F8}">
      <dsp:nvSpPr>
        <dsp:cNvPr id="0" name=""/>
        <dsp:cNvSpPr/>
      </dsp:nvSpPr>
      <dsp:spPr>
        <a:xfrm>
          <a:off x="-1945591" y="-3018918"/>
          <a:ext cx="4965154" cy="4965154"/>
        </a:xfrm>
        <a:custGeom>
          <a:avLst/>
          <a:gdLst/>
          <a:ahLst/>
          <a:cxnLst/>
          <a:rect l="0" t="0" r="0" b="0"/>
          <a:pathLst>
            <a:path>
              <a:moveTo>
                <a:pt x="4362900" y="4103556"/>
              </a:moveTo>
              <a:arcTo wR="2482577" hR="2482577" stAng="2445828" swAng="7640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78314-40A2-4028-A9AA-FD0E1662480A}">
      <dsp:nvSpPr>
        <dsp:cNvPr id="0" name=""/>
        <dsp:cNvSpPr/>
      </dsp:nvSpPr>
      <dsp:spPr>
        <a:xfrm>
          <a:off x="2368454" y="36428"/>
          <a:ext cx="1100193" cy="1243479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підприємливість та фінансова грамотність</a:t>
          </a:r>
          <a:endParaRPr lang="ru-RU" sz="1100" kern="1200" dirty="0">
            <a:solidFill>
              <a:schemeClr val="tx1"/>
            </a:solidFill>
          </a:endParaRPr>
        </a:p>
      </dsp:txBody>
      <dsp:txXfrm>
        <a:off x="2422161" y="90135"/>
        <a:ext cx="992779" cy="1136065"/>
      </dsp:txXfrm>
    </dsp:sp>
    <dsp:sp modelId="{674817A6-9D44-48FE-A4D5-7B35247B2CE0}">
      <dsp:nvSpPr>
        <dsp:cNvPr id="0" name=""/>
        <dsp:cNvSpPr/>
      </dsp:nvSpPr>
      <dsp:spPr>
        <a:xfrm>
          <a:off x="-321005" y="21867"/>
          <a:ext cx="4965154" cy="4965154"/>
        </a:xfrm>
        <a:custGeom>
          <a:avLst/>
          <a:gdLst/>
          <a:ahLst/>
          <a:cxnLst/>
          <a:rect l="0" t="0" r="0" b="0"/>
          <a:pathLst>
            <a:path>
              <a:moveTo>
                <a:pt x="3831495" y="398444"/>
              </a:moveTo>
              <a:arcTo wR="2482577" hR="2482577" stAng="18174736" swAng="20588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EC3E3-6AA6-443A-AFA5-1023D03F4148}">
      <dsp:nvSpPr>
        <dsp:cNvPr id="0" name=""/>
        <dsp:cNvSpPr/>
      </dsp:nvSpPr>
      <dsp:spPr>
        <a:xfrm rot="2730579">
          <a:off x="2082029" y="3723584"/>
          <a:ext cx="390115" cy="62050"/>
        </a:xfrm>
        <a:custGeom>
          <a:avLst/>
          <a:gdLst/>
          <a:ahLst/>
          <a:cxnLst/>
          <a:rect l="0" t="0" r="0" b="0"/>
          <a:pathLst>
            <a:path>
              <a:moveTo>
                <a:pt x="0" y="31025"/>
              </a:moveTo>
              <a:lnTo>
                <a:pt x="390115" y="3102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D8994E-D789-412D-A821-D205644FEB5A}">
      <dsp:nvSpPr>
        <dsp:cNvPr id="0" name=""/>
        <dsp:cNvSpPr/>
      </dsp:nvSpPr>
      <dsp:spPr>
        <a:xfrm>
          <a:off x="2156844" y="2651496"/>
          <a:ext cx="2053157" cy="62050"/>
        </a:xfrm>
        <a:custGeom>
          <a:avLst/>
          <a:gdLst/>
          <a:ahLst/>
          <a:cxnLst/>
          <a:rect l="0" t="0" r="0" b="0"/>
          <a:pathLst>
            <a:path>
              <a:moveTo>
                <a:pt x="0" y="31025"/>
              </a:moveTo>
              <a:lnTo>
                <a:pt x="2053157" y="3102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1818F8-AA58-4C08-82CF-949CD2461364}">
      <dsp:nvSpPr>
        <dsp:cNvPr id="0" name=""/>
        <dsp:cNvSpPr/>
      </dsp:nvSpPr>
      <dsp:spPr>
        <a:xfrm rot="18906277">
          <a:off x="2107394" y="1602265"/>
          <a:ext cx="339158" cy="62050"/>
        </a:xfrm>
        <a:custGeom>
          <a:avLst/>
          <a:gdLst/>
          <a:ahLst/>
          <a:cxnLst/>
          <a:rect l="0" t="0" r="0" b="0"/>
          <a:pathLst>
            <a:path>
              <a:moveTo>
                <a:pt x="0" y="31025"/>
              </a:moveTo>
              <a:lnTo>
                <a:pt x="339158" y="3102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B61135-31DA-4437-BB2B-EE84DD86165B}">
      <dsp:nvSpPr>
        <dsp:cNvPr id="0" name=""/>
        <dsp:cNvSpPr/>
      </dsp:nvSpPr>
      <dsp:spPr>
        <a:xfrm>
          <a:off x="-108867" y="1349750"/>
          <a:ext cx="2665542" cy="266554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F3C040-5EB1-4369-A495-526F1707C4CA}">
      <dsp:nvSpPr>
        <dsp:cNvPr id="0" name=""/>
        <dsp:cNvSpPr/>
      </dsp:nvSpPr>
      <dsp:spPr>
        <a:xfrm>
          <a:off x="1637526" y="-40339"/>
          <a:ext cx="2972429" cy="165989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«Вимірювання величин»</a:t>
          </a:r>
          <a:endParaRPr lang="ru-RU" sz="2200" kern="1200" dirty="0"/>
        </a:p>
      </dsp:txBody>
      <dsp:txXfrm>
        <a:off x="2072828" y="202747"/>
        <a:ext cx="2101825" cy="1173726"/>
      </dsp:txXfrm>
    </dsp:sp>
    <dsp:sp modelId="{8816ED20-51D8-4FE3-8229-4349CBF0B1B3}">
      <dsp:nvSpPr>
        <dsp:cNvPr id="0" name=""/>
        <dsp:cNvSpPr/>
      </dsp:nvSpPr>
      <dsp:spPr>
        <a:xfrm>
          <a:off x="4210001" y="1668025"/>
          <a:ext cx="2918800" cy="202899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«Просторові відношення»</a:t>
          </a:r>
          <a:endParaRPr lang="ru-RU" sz="2100" kern="1200" dirty="0"/>
        </a:p>
      </dsp:txBody>
      <dsp:txXfrm>
        <a:off x="4637449" y="1965164"/>
        <a:ext cx="2063904" cy="1434713"/>
      </dsp:txXfrm>
    </dsp:sp>
    <dsp:sp modelId="{1BB59FEA-DD5B-4E11-878F-E8DAE9398FB3}">
      <dsp:nvSpPr>
        <dsp:cNvPr id="0" name=""/>
        <dsp:cNvSpPr/>
      </dsp:nvSpPr>
      <dsp:spPr>
        <a:xfrm>
          <a:off x="1436005" y="3829338"/>
          <a:ext cx="3294862" cy="149219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«Геометричні фігури»</a:t>
          </a:r>
          <a:endParaRPr lang="ru-RU" sz="1900" kern="1200" dirty="0"/>
        </a:p>
      </dsp:txBody>
      <dsp:txXfrm>
        <a:off x="1918526" y="4047864"/>
        <a:ext cx="2329820" cy="1055139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B41F65-476C-466A-B767-D8DD2433563E}">
      <dsp:nvSpPr>
        <dsp:cNvPr id="0" name=""/>
        <dsp:cNvSpPr/>
      </dsp:nvSpPr>
      <dsp:spPr>
        <a:xfrm>
          <a:off x="2094667" y="668993"/>
          <a:ext cx="4465449" cy="4465449"/>
        </a:xfrm>
        <a:prstGeom prst="blockArc">
          <a:avLst>
            <a:gd name="adj1" fmla="val 11880000"/>
            <a:gd name="adj2" fmla="val 16200000"/>
            <a:gd name="adj3" fmla="val 4639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B68095-9168-4F92-8288-41E646F97BFC}">
      <dsp:nvSpPr>
        <dsp:cNvPr id="0" name=""/>
        <dsp:cNvSpPr/>
      </dsp:nvSpPr>
      <dsp:spPr>
        <a:xfrm>
          <a:off x="2094667" y="668993"/>
          <a:ext cx="4465449" cy="4465449"/>
        </a:xfrm>
        <a:prstGeom prst="blockArc">
          <a:avLst>
            <a:gd name="adj1" fmla="val 7560000"/>
            <a:gd name="adj2" fmla="val 11880000"/>
            <a:gd name="adj3" fmla="val 463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F6DA8-FF7F-467A-861A-57E4534246AE}">
      <dsp:nvSpPr>
        <dsp:cNvPr id="0" name=""/>
        <dsp:cNvSpPr/>
      </dsp:nvSpPr>
      <dsp:spPr>
        <a:xfrm>
          <a:off x="2094667" y="668993"/>
          <a:ext cx="4465449" cy="4465449"/>
        </a:xfrm>
        <a:prstGeom prst="blockArc">
          <a:avLst>
            <a:gd name="adj1" fmla="val 3240000"/>
            <a:gd name="adj2" fmla="val 7560000"/>
            <a:gd name="adj3" fmla="val 463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387312-D3D4-4B72-9BF4-F3BD498D72F7}">
      <dsp:nvSpPr>
        <dsp:cNvPr id="0" name=""/>
        <dsp:cNvSpPr/>
      </dsp:nvSpPr>
      <dsp:spPr>
        <a:xfrm>
          <a:off x="2094667" y="668993"/>
          <a:ext cx="4465449" cy="4465449"/>
        </a:xfrm>
        <a:prstGeom prst="blockArc">
          <a:avLst>
            <a:gd name="adj1" fmla="val 20520000"/>
            <a:gd name="adj2" fmla="val 3240000"/>
            <a:gd name="adj3" fmla="val 463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950A3B-86A9-44DF-A230-30A20C8BF527}">
      <dsp:nvSpPr>
        <dsp:cNvPr id="0" name=""/>
        <dsp:cNvSpPr/>
      </dsp:nvSpPr>
      <dsp:spPr>
        <a:xfrm>
          <a:off x="2094667" y="668993"/>
          <a:ext cx="4465449" cy="4465449"/>
        </a:xfrm>
        <a:prstGeom prst="blockArc">
          <a:avLst>
            <a:gd name="adj1" fmla="val 16200000"/>
            <a:gd name="adj2" fmla="val 20520000"/>
            <a:gd name="adj3" fmla="val 463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C963A6-9410-4EBF-9D8B-86CA0AF8E5F9}">
      <dsp:nvSpPr>
        <dsp:cNvPr id="0" name=""/>
        <dsp:cNvSpPr/>
      </dsp:nvSpPr>
      <dsp:spPr>
        <a:xfrm>
          <a:off x="3299959" y="1874285"/>
          <a:ext cx="2054865" cy="2054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Математика</a:t>
          </a:r>
          <a:endParaRPr lang="ru-RU" sz="2000" kern="1200" dirty="0"/>
        </a:p>
      </dsp:txBody>
      <dsp:txXfrm>
        <a:off x="3600887" y="2175213"/>
        <a:ext cx="1453009" cy="1453009"/>
      </dsp:txXfrm>
    </dsp:sp>
    <dsp:sp modelId="{3AE9A732-3384-438C-8085-8CB0BDDA7128}">
      <dsp:nvSpPr>
        <dsp:cNvPr id="0" name=""/>
        <dsp:cNvSpPr/>
      </dsp:nvSpPr>
      <dsp:spPr>
        <a:xfrm>
          <a:off x="3240360" y="1573"/>
          <a:ext cx="2174063" cy="14384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Лічба</a:t>
          </a:r>
          <a:endParaRPr lang="ru-RU" sz="1800" kern="1200" dirty="0"/>
        </a:p>
      </dsp:txBody>
      <dsp:txXfrm>
        <a:off x="3558744" y="212223"/>
        <a:ext cx="1537295" cy="1017105"/>
      </dsp:txXfrm>
    </dsp:sp>
    <dsp:sp modelId="{8F266C0A-5125-478C-8A01-6AC589C6EC8C}">
      <dsp:nvSpPr>
        <dsp:cNvPr id="0" name=""/>
        <dsp:cNvSpPr/>
      </dsp:nvSpPr>
      <dsp:spPr>
        <a:xfrm>
          <a:off x="5308532" y="1508567"/>
          <a:ext cx="2186117" cy="143840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Числа. Дії з числами</a:t>
          </a:r>
          <a:endParaRPr lang="ru-RU" sz="1800" kern="1200" dirty="0"/>
        </a:p>
      </dsp:txBody>
      <dsp:txXfrm>
        <a:off x="5628681" y="1719217"/>
        <a:ext cx="1545819" cy="1017105"/>
      </dsp:txXfrm>
    </dsp:sp>
    <dsp:sp modelId="{79B1EBC8-A20E-4C26-AE57-7D1A9808F04D}">
      <dsp:nvSpPr>
        <dsp:cNvPr id="0" name=""/>
        <dsp:cNvSpPr/>
      </dsp:nvSpPr>
      <dsp:spPr>
        <a:xfrm>
          <a:off x="4311689" y="3946934"/>
          <a:ext cx="2595257" cy="143840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Вимірювання величин</a:t>
          </a:r>
          <a:endParaRPr lang="ru-RU" sz="1800" kern="1200" dirty="0"/>
        </a:p>
      </dsp:txBody>
      <dsp:txXfrm>
        <a:off x="4691756" y="4157584"/>
        <a:ext cx="1835123" cy="1017105"/>
      </dsp:txXfrm>
    </dsp:sp>
    <dsp:sp modelId="{2AB08012-E935-42D4-9486-EFA04474A9C9}">
      <dsp:nvSpPr>
        <dsp:cNvPr id="0" name=""/>
        <dsp:cNvSpPr/>
      </dsp:nvSpPr>
      <dsp:spPr>
        <a:xfrm>
          <a:off x="1992294" y="3946934"/>
          <a:ext cx="2106343" cy="143840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Просторові відношення. Геометричні фігури</a:t>
          </a:r>
          <a:endParaRPr lang="ru-RU" sz="1800" kern="1200" dirty="0"/>
        </a:p>
      </dsp:txBody>
      <dsp:txXfrm>
        <a:off x="2300761" y="4157584"/>
        <a:ext cx="1489409" cy="1017105"/>
      </dsp:txXfrm>
    </dsp:sp>
    <dsp:sp modelId="{6F4D19B5-0B21-4B07-8A18-F82D1CB40B9F}">
      <dsp:nvSpPr>
        <dsp:cNvPr id="0" name=""/>
        <dsp:cNvSpPr/>
      </dsp:nvSpPr>
      <dsp:spPr>
        <a:xfrm>
          <a:off x="1218317" y="1508567"/>
          <a:ext cx="2069750" cy="143840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Робота з даними</a:t>
          </a:r>
          <a:endParaRPr lang="ru-RU" sz="1800" kern="1200" dirty="0"/>
        </a:p>
      </dsp:txBody>
      <dsp:txXfrm>
        <a:off x="1521425" y="1719217"/>
        <a:ext cx="1463534" cy="1017105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1970B-72EC-48E7-A6E5-4D13070EF62B}">
      <dsp:nvSpPr>
        <dsp:cNvPr id="0" name=""/>
        <dsp:cNvSpPr/>
      </dsp:nvSpPr>
      <dsp:spPr>
        <a:xfrm>
          <a:off x="3665770" y="2201873"/>
          <a:ext cx="1453433" cy="14534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Я досліджую світ</a:t>
          </a:r>
          <a:endParaRPr lang="ru-RU" sz="1700" kern="1200" dirty="0"/>
        </a:p>
      </dsp:txBody>
      <dsp:txXfrm>
        <a:off x="3878620" y="2414723"/>
        <a:ext cx="1027733" cy="1027733"/>
      </dsp:txXfrm>
    </dsp:sp>
    <dsp:sp modelId="{D9C77269-3B2F-4D86-9001-6CAE6DE0AC01}">
      <dsp:nvSpPr>
        <dsp:cNvPr id="0" name=""/>
        <dsp:cNvSpPr/>
      </dsp:nvSpPr>
      <dsp:spPr>
        <a:xfrm rot="16200000">
          <a:off x="4028894" y="1823389"/>
          <a:ext cx="727186" cy="29780"/>
        </a:xfrm>
        <a:custGeom>
          <a:avLst/>
          <a:gdLst/>
          <a:ahLst/>
          <a:cxnLst/>
          <a:rect l="0" t="0" r="0" b="0"/>
          <a:pathLst>
            <a:path>
              <a:moveTo>
                <a:pt x="0" y="14890"/>
              </a:moveTo>
              <a:lnTo>
                <a:pt x="727186" y="1489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374307" y="1820100"/>
        <a:ext cx="36359" cy="36359"/>
      </dsp:txXfrm>
    </dsp:sp>
    <dsp:sp modelId="{3344C0F7-E3F6-4303-912D-9CD1054BAF99}">
      <dsp:nvSpPr>
        <dsp:cNvPr id="0" name=""/>
        <dsp:cNvSpPr/>
      </dsp:nvSpPr>
      <dsp:spPr>
        <a:xfrm>
          <a:off x="3665770" y="21253"/>
          <a:ext cx="1453433" cy="14534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Мовно-літературна галузь 2 години</a:t>
          </a:r>
          <a:endParaRPr lang="ru-RU" sz="1200" kern="1200" dirty="0"/>
        </a:p>
      </dsp:txBody>
      <dsp:txXfrm>
        <a:off x="3878620" y="234103"/>
        <a:ext cx="1027733" cy="1027733"/>
      </dsp:txXfrm>
    </dsp:sp>
    <dsp:sp modelId="{71BD4869-1F1C-4700-B8D8-3EAD8A97616A}">
      <dsp:nvSpPr>
        <dsp:cNvPr id="0" name=""/>
        <dsp:cNvSpPr/>
      </dsp:nvSpPr>
      <dsp:spPr>
        <a:xfrm rot="19285714">
          <a:off x="4881332" y="2233902"/>
          <a:ext cx="727186" cy="29780"/>
        </a:xfrm>
        <a:custGeom>
          <a:avLst/>
          <a:gdLst/>
          <a:ahLst/>
          <a:cxnLst/>
          <a:rect l="0" t="0" r="0" b="0"/>
          <a:pathLst>
            <a:path>
              <a:moveTo>
                <a:pt x="0" y="14890"/>
              </a:moveTo>
              <a:lnTo>
                <a:pt x="727186" y="1489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226746" y="2230612"/>
        <a:ext cx="36359" cy="36359"/>
      </dsp:txXfrm>
    </dsp:sp>
    <dsp:sp modelId="{099FDCF9-3B1A-421F-93BD-18AEF4C84049}">
      <dsp:nvSpPr>
        <dsp:cNvPr id="0" name=""/>
        <dsp:cNvSpPr/>
      </dsp:nvSpPr>
      <dsp:spPr>
        <a:xfrm>
          <a:off x="5370648" y="842278"/>
          <a:ext cx="1453433" cy="145343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Математична галузь 1 година</a:t>
          </a:r>
          <a:endParaRPr lang="ru-RU" sz="1200" kern="1200" dirty="0"/>
        </a:p>
      </dsp:txBody>
      <dsp:txXfrm>
        <a:off x="5583498" y="1055128"/>
        <a:ext cx="1027733" cy="1027733"/>
      </dsp:txXfrm>
    </dsp:sp>
    <dsp:sp modelId="{129A3BE9-4375-4F9C-9559-6477D2B0CF77}">
      <dsp:nvSpPr>
        <dsp:cNvPr id="0" name=""/>
        <dsp:cNvSpPr/>
      </dsp:nvSpPr>
      <dsp:spPr>
        <a:xfrm rot="771429">
          <a:off x="5091867" y="3156316"/>
          <a:ext cx="727186" cy="29780"/>
        </a:xfrm>
        <a:custGeom>
          <a:avLst/>
          <a:gdLst/>
          <a:ahLst/>
          <a:cxnLst/>
          <a:rect l="0" t="0" r="0" b="0"/>
          <a:pathLst>
            <a:path>
              <a:moveTo>
                <a:pt x="0" y="14890"/>
              </a:moveTo>
              <a:lnTo>
                <a:pt x="727186" y="1489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37281" y="3153026"/>
        <a:ext cx="36359" cy="36359"/>
      </dsp:txXfrm>
    </dsp:sp>
    <dsp:sp modelId="{239C421D-069C-4A8E-86BF-3A45E81716A6}">
      <dsp:nvSpPr>
        <dsp:cNvPr id="0" name=""/>
        <dsp:cNvSpPr/>
      </dsp:nvSpPr>
      <dsp:spPr>
        <a:xfrm>
          <a:off x="5791718" y="2687106"/>
          <a:ext cx="1453433" cy="145343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Природнича галузь 2 години</a:t>
          </a:r>
          <a:endParaRPr lang="ru-RU" sz="1200" kern="1200" dirty="0"/>
        </a:p>
      </dsp:txBody>
      <dsp:txXfrm>
        <a:off x="6004568" y="2899956"/>
        <a:ext cx="1027733" cy="1027733"/>
      </dsp:txXfrm>
    </dsp:sp>
    <dsp:sp modelId="{0E2231AA-C2CE-4EC0-A645-BAB0D9F0A608}">
      <dsp:nvSpPr>
        <dsp:cNvPr id="0" name=""/>
        <dsp:cNvSpPr/>
      </dsp:nvSpPr>
      <dsp:spPr>
        <a:xfrm rot="3857143">
          <a:off x="4501961" y="3896034"/>
          <a:ext cx="727186" cy="29780"/>
        </a:xfrm>
        <a:custGeom>
          <a:avLst/>
          <a:gdLst/>
          <a:ahLst/>
          <a:cxnLst/>
          <a:rect l="0" t="0" r="0" b="0"/>
          <a:pathLst>
            <a:path>
              <a:moveTo>
                <a:pt x="0" y="14890"/>
              </a:moveTo>
              <a:lnTo>
                <a:pt x="727186" y="1489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847375" y="3892745"/>
        <a:ext cx="36359" cy="36359"/>
      </dsp:txXfrm>
    </dsp:sp>
    <dsp:sp modelId="{1FECB016-BCFA-4DD7-A15A-C398BEFB91A5}">
      <dsp:nvSpPr>
        <dsp:cNvPr id="0" name=""/>
        <dsp:cNvSpPr/>
      </dsp:nvSpPr>
      <dsp:spPr>
        <a:xfrm>
          <a:off x="4611906" y="4166543"/>
          <a:ext cx="1453433" cy="145343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Соціальна та здоров’я </a:t>
          </a:r>
          <a:r>
            <a:rPr lang="uk-UA" sz="1200" kern="1200" dirty="0" err="1" smtClean="0"/>
            <a:t>збережувальна</a:t>
          </a:r>
          <a:r>
            <a:rPr lang="uk-UA" sz="1200" kern="1200" dirty="0" smtClean="0"/>
            <a:t> 0,5 годин</a:t>
          </a:r>
          <a:endParaRPr lang="ru-RU" sz="1200" kern="1200" dirty="0"/>
        </a:p>
      </dsp:txBody>
      <dsp:txXfrm>
        <a:off x="4824756" y="4379393"/>
        <a:ext cx="1027733" cy="1027733"/>
      </dsp:txXfrm>
    </dsp:sp>
    <dsp:sp modelId="{DD800765-7ACF-4833-A78F-EAB55E99302D}">
      <dsp:nvSpPr>
        <dsp:cNvPr id="0" name=""/>
        <dsp:cNvSpPr/>
      </dsp:nvSpPr>
      <dsp:spPr>
        <a:xfrm rot="6942857">
          <a:off x="3555826" y="3896034"/>
          <a:ext cx="727186" cy="29780"/>
        </a:xfrm>
        <a:custGeom>
          <a:avLst/>
          <a:gdLst/>
          <a:ahLst/>
          <a:cxnLst/>
          <a:rect l="0" t="0" r="0" b="0"/>
          <a:pathLst>
            <a:path>
              <a:moveTo>
                <a:pt x="0" y="14890"/>
              </a:moveTo>
              <a:lnTo>
                <a:pt x="727186" y="1489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901240" y="3892745"/>
        <a:ext cx="36359" cy="36359"/>
      </dsp:txXfrm>
    </dsp:sp>
    <dsp:sp modelId="{A30889BB-B90C-419D-A03D-E704A9C244FE}">
      <dsp:nvSpPr>
        <dsp:cNvPr id="0" name=""/>
        <dsp:cNvSpPr/>
      </dsp:nvSpPr>
      <dsp:spPr>
        <a:xfrm>
          <a:off x="2719635" y="4166543"/>
          <a:ext cx="1453433" cy="145343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Громадянська та історична галузь 0,5 годин</a:t>
          </a:r>
          <a:endParaRPr lang="ru-RU" sz="1200" kern="1200" dirty="0"/>
        </a:p>
      </dsp:txBody>
      <dsp:txXfrm>
        <a:off x="2932485" y="4379393"/>
        <a:ext cx="1027733" cy="1027733"/>
      </dsp:txXfrm>
    </dsp:sp>
    <dsp:sp modelId="{ACBD6CB9-CD70-4F4A-B256-3073D32300FF}">
      <dsp:nvSpPr>
        <dsp:cNvPr id="0" name=""/>
        <dsp:cNvSpPr/>
      </dsp:nvSpPr>
      <dsp:spPr>
        <a:xfrm rot="10028571">
          <a:off x="2965920" y="3156316"/>
          <a:ext cx="727186" cy="29780"/>
        </a:xfrm>
        <a:custGeom>
          <a:avLst/>
          <a:gdLst/>
          <a:ahLst/>
          <a:cxnLst/>
          <a:rect l="0" t="0" r="0" b="0"/>
          <a:pathLst>
            <a:path>
              <a:moveTo>
                <a:pt x="0" y="14890"/>
              </a:moveTo>
              <a:lnTo>
                <a:pt x="727186" y="1489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311334" y="3153026"/>
        <a:ext cx="36359" cy="36359"/>
      </dsp:txXfrm>
    </dsp:sp>
    <dsp:sp modelId="{80DF9C7D-4917-4284-A556-95F19B551D7C}">
      <dsp:nvSpPr>
        <dsp:cNvPr id="0" name=""/>
        <dsp:cNvSpPr/>
      </dsp:nvSpPr>
      <dsp:spPr>
        <a:xfrm>
          <a:off x="1539823" y="2687106"/>
          <a:ext cx="1453433" cy="14534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Технологічна галузь 1 година</a:t>
          </a:r>
          <a:endParaRPr lang="ru-RU" sz="1200" kern="1200" dirty="0"/>
        </a:p>
      </dsp:txBody>
      <dsp:txXfrm>
        <a:off x="1752673" y="2899956"/>
        <a:ext cx="1027733" cy="1027733"/>
      </dsp:txXfrm>
    </dsp:sp>
    <dsp:sp modelId="{AFDCF9AC-CB60-48C0-B269-E5DB7423CA9B}">
      <dsp:nvSpPr>
        <dsp:cNvPr id="0" name=""/>
        <dsp:cNvSpPr/>
      </dsp:nvSpPr>
      <dsp:spPr>
        <a:xfrm rot="13114286">
          <a:off x="3176455" y="2233902"/>
          <a:ext cx="727186" cy="29780"/>
        </a:xfrm>
        <a:custGeom>
          <a:avLst/>
          <a:gdLst/>
          <a:ahLst/>
          <a:cxnLst/>
          <a:rect l="0" t="0" r="0" b="0"/>
          <a:pathLst>
            <a:path>
              <a:moveTo>
                <a:pt x="0" y="14890"/>
              </a:moveTo>
              <a:lnTo>
                <a:pt x="727186" y="1489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521869" y="2230612"/>
        <a:ext cx="36359" cy="36359"/>
      </dsp:txXfrm>
    </dsp:sp>
    <dsp:sp modelId="{1A52BBEC-60E0-4D66-B3A0-B784EAC7D516}">
      <dsp:nvSpPr>
        <dsp:cNvPr id="0" name=""/>
        <dsp:cNvSpPr/>
      </dsp:nvSpPr>
      <dsp:spPr>
        <a:xfrm>
          <a:off x="1960893" y="842278"/>
          <a:ext cx="1453433" cy="145343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err="1" smtClean="0"/>
            <a:t>Інформатична</a:t>
          </a:r>
          <a:r>
            <a:rPr lang="uk-UA" sz="1200" kern="1200" dirty="0" smtClean="0"/>
            <a:t> галузь 1 година</a:t>
          </a:r>
          <a:endParaRPr lang="ru-RU" sz="1200" kern="1200" dirty="0"/>
        </a:p>
      </dsp:txBody>
      <dsp:txXfrm>
        <a:off x="2173743" y="1055128"/>
        <a:ext cx="1027733" cy="102773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DC4A21-CC59-45C4-9CDE-A3BEE6C22D4C}">
      <dsp:nvSpPr>
        <dsp:cNvPr id="0" name=""/>
        <dsp:cNvSpPr/>
      </dsp:nvSpPr>
      <dsp:spPr>
        <a:xfrm rot="10800000">
          <a:off x="1593627" y="2630"/>
          <a:ext cx="5842008" cy="488578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450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Зміни (02.09- 27.09)</a:t>
          </a:r>
          <a:endParaRPr lang="ru-RU" sz="2300" kern="1200" dirty="0"/>
        </a:p>
      </dsp:txBody>
      <dsp:txXfrm rot="10800000">
        <a:off x="1715771" y="2630"/>
        <a:ext cx="5719864" cy="488578"/>
      </dsp:txXfrm>
    </dsp:sp>
    <dsp:sp modelId="{CC56C5DD-4D89-4EE2-BB3A-FAF3AD344BCD}">
      <dsp:nvSpPr>
        <dsp:cNvPr id="0" name=""/>
        <dsp:cNvSpPr/>
      </dsp:nvSpPr>
      <dsp:spPr>
        <a:xfrm>
          <a:off x="1349338" y="2630"/>
          <a:ext cx="488578" cy="488578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12C0FA-1BCD-40B2-87AD-1B12F24E17C2}">
      <dsp:nvSpPr>
        <dsp:cNvPr id="0" name=""/>
        <dsp:cNvSpPr/>
      </dsp:nvSpPr>
      <dsp:spPr>
        <a:xfrm rot="10800000">
          <a:off x="1593627" y="637053"/>
          <a:ext cx="5842008" cy="488578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450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Способи пізнання (30.09  -18.10)</a:t>
          </a:r>
          <a:endParaRPr lang="ru-RU" sz="2300" kern="1200" dirty="0"/>
        </a:p>
      </dsp:txBody>
      <dsp:txXfrm rot="10800000">
        <a:off x="1715771" y="637053"/>
        <a:ext cx="5719864" cy="488578"/>
      </dsp:txXfrm>
    </dsp:sp>
    <dsp:sp modelId="{7984D2DB-5AC8-42E7-B902-FBCB18011E86}">
      <dsp:nvSpPr>
        <dsp:cNvPr id="0" name=""/>
        <dsp:cNvSpPr/>
      </dsp:nvSpPr>
      <dsp:spPr>
        <a:xfrm>
          <a:off x="1349338" y="637053"/>
          <a:ext cx="488578" cy="488578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D37FB4-2F37-472F-962E-8E8FF76AA66D}">
      <dsp:nvSpPr>
        <dsp:cNvPr id="0" name=""/>
        <dsp:cNvSpPr/>
      </dsp:nvSpPr>
      <dsp:spPr>
        <a:xfrm rot="10800000">
          <a:off x="1593627" y="1271476"/>
          <a:ext cx="5842008" cy="488578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450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Територія (21.10-22.11)</a:t>
          </a:r>
          <a:endParaRPr lang="ru-RU" sz="2300" kern="1200" dirty="0"/>
        </a:p>
      </dsp:txBody>
      <dsp:txXfrm rot="10800000">
        <a:off x="1715771" y="1271476"/>
        <a:ext cx="5719864" cy="488578"/>
      </dsp:txXfrm>
    </dsp:sp>
    <dsp:sp modelId="{8E90D00C-18F9-43DD-8292-EF2D28ACE4AA}">
      <dsp:nvSpPr>
        <dsp:cNvPr id="0" name=""/>
        <dsp:cNvSpPr/>
      </dsp:nvSpPr>
      <dsp:spPr>
        <a:xfrm>
          <a:off x="1349338" y="1271476"/>
          <a:ext cx="488578" cy="488578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44A2E8-42EE-457C-AAEC-CB89C88AED1B}">
      <dsp:nvSpPr>
        <dsp:cNvPr id="0" name=""/>
        <dsp:cNvSpPr/>
      </dsp:nvSpPr>
      <dsp:spPr>
        <a:xfrm rot="10800000">
          <a:off x="1593627" y="1905899"/>
          <a:ext cx="5842008" cy="488578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450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Спільнота (25.11 – 24.01)</a:t>
          </a:r>
          <a:endParaRPr lang="ru-RU" sz="2300" kern="1200" dirty="0"/>
        </a:p>
      </dsp:txBody>
      <dsp:txXfrm rot="10800000">
        <a:off x="1715771" y="1905899"/>
        <a:ext cx="5719864" cy="488578"/>
      </dsp:txXfrm>
    </dsp:sp>
    <dsp:sp modelId="{C1BC5433-8279-479B-A8FC-BC122B4AEACA}">
      <dsp:nvSpPr>
        <dsp:cNvPr id="0" name=""/>
        <dsp:cNvSpPr/>
      </dsp:nvSpPr>
      <dsp:spPr>
        <a:xfrm>
          <a:off x="1349338" y="1905899"/>
          <a:ext cx="488578" cy="488578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0DF86B-47CA-4A88-A98C-E5FC8EAC8091}">
      <dsp:nvSpPr>
        <dsp:cNvPr id="0" name=""/>
        <dsp:cNvSpPr/>
      </dsp:nvSpPr>
      <dsp:spPr>
        <a:xfrm rot="10800000">
          <a:off x="1593627" y="2540321"/>
          <a:ext cx="5842008" cy="488578"/>
        </a:xfrm>
        <a:prstGeom prst="homePlat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450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Вартість і цінність (27.01 -14.02)</a:t>
          </a:r>
          <a:endParaRPr lang="ru-RU" sz="2300" kern="1200" dirty="0"/>
        </a:p>
      </dsp:txBody>
      <dsp:txXfrm rot="10800000">
        <a:off x="1715771" y="2540321"/>
        <a:ext cx="5719864" cy="488578"/>
      </dsp:txXfrm>
    </dsp:sp>
    <dsp:sp modelId="{D2CB5681-7FA4-434A-98C7-D6FBC911F04C}">
      <dsp:nvSpPr>
        <dsp:cNvPr id="0" name=""/>
        <dsp:cNvSpPr/>
      </dsp:nvSpPr>
      <dsp:spPr>
        <a:xfrm>
          <a:off x="1349338" y="2540321"/>
          <a:ext cx="488578" cy="488578"/>
        </a:xfrm>
        <a:prstGeom prst="ellipse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32D17A-C517-4FA4-AE4F-168EEED555E7}">
      <dsp:nvSpPr>
        <dsp:cNvPr id="0" name=""/>
        <dsp:cNvSpPr/>
      </dsp:nvSpPr>
      <dsp:spPr>
        <a:xfrm rot="10800000">
          <a:off x="1593627" y="3174744"/>
          <a:ext cx="5842008" cy="488578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450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err="1" smtClean="0"/>
            <a:t>Хочу-</a:t>
          </a:r>
          <a:r>
            <a:rPr lang="uk-UA" sz="2300" kern="1200" dirty="0" smtClean="0"/>
            <a:t> </a:t>
          </a:r>
          <a:r>
            <a:rPr lang="uk-UA" sz="2300" kern="1200" dirty="0" err="1" smtClean="0"/>
            <a:t>можу-</a:t>
          </a:r>
          <a:r>
            <a:rPr lang="uk-UA" sz="2300" kern="1200" dirty="0" smtClean="0"/>
            <a:t> треба (17.02- 06.03)</a:t>
          </a:r>
          <a:endParaRPr lang="ru-RU" sz="2300" kern="1200" dirty="0"/>
        </a:p>
      </dsp:txBody>
      <dsp:txXfrm rot="10800000">
        <a:off x="1715771" y="3174744"/>
        <a:ext cx="5719864" cy="488578"/>
      </dsp:txXfrm>
    </dsp:sp>
    <dsp:sp modelId="{55277759-1414-4BF0-82DD-04A066CB51DC}">
      <dsp:nvSpPr>
        <dsp:cNvPr id="0" name=""/>
        <dsp:cNvSpPr/>
      </dsp:nvSpPr>
      <dsp:spPr>
        <a:xfrm>
          <a:off x="1349338" y="3174744"/>
          <a:ext cx="488578" cy="488578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7CD9B4-CC68-4D11-B6D3-BECEA1E76CAF}">
      <dsp:nvSpPr>
        <dsp:cNvPr id="0" name=""/>
        <dsp:cNvSpPr/>
      </dsp:nvSpPr>
      <dsp:spPr>
        <a:xfrm rot="10800000">
          <a:off x="1593627" y="3809167"/>
          <a:ext cx="5842008" cy="488578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450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Ідеї – винаходи – відкриття (09.03.-03.04)</a:t>
          </a:r>
          <a:endParaRPr lang="ru-RU" sz="2300" kern="1200" dirty="0"/>
        </a:p>
      </dsp:txBody>
      <dsp:txXfrm rot="10800000">
        <a:off x="1715771" y="3809167"/>
        <a:ext cx="5719864" cy="488578"/>
      </dsp:txXfrm>
    </dsp:sp>
    <dsp:sp modelId="{CB35C267-66C7-4577-ADA8-F634C8C8F189}">
      <dsp:nvSpPr>
        <dsp:cNvPr id="0" name=""/>
        <dsp:cNvSpPr/>
      </dsp:nvSpPr>
      <dsp:spPr>
        <a:xfrm>
          <a:off x="1349338" y="3809167"/>
          <a:ext cx="488578" cy="488578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F00058-18BC-41D4-8EB9-8F69293A19C0}">
      <dsp:nvSpPr>
        <dsp:cNvPr id="0" name=""/>
        <dsp:cNvSpPr/>
      </dsp:nvSpPr>
      <dsp:spPr>
        <a:xfrm rot="10800000">
          <a:off x="1593627" y="4443590"/>
          <a:ext cx="5842008" cy="488578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450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Рух і час (06.04 – 24.04)</a:t>
          </a:r>
          <a:endParaRPr lang="ru-RU" sz="2300" kern="1200" dirty="0"/>
        </a:p>
      </dsp:txBody>
      <dsp:txXfrm rot="10800000">
        <a:off x="1715771" y="4443590"/>
        <a:ext cx="5719864" cy="488578"/>
      </dsp:txXfrm>
    </dsp:sp>
    <dsp:sp modelId="{50AB8FB5-9B92-4195-B957-F420860C5681}">
      <dsp:nvSpPr>
        <dsp:cNvPr id="0" name=""/>
        <dsp:cNvSpPr/>
      </dsp:nvSpPr>
      <dsp:spPr>
        <a:xfrm>
          <a:off x="1349338" y="4443590"/>
          <a:ext cx="488578" cy="488578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4C3718-3E57-4FFF-B9F5-2B5C47004F58}">
      <dsp:nvSpPr>
        <dsp:cNvPr id="0" name=""/>
        <dsp:cNvSpPr/>
      </dsp:nvSpPr>
      <dsp:spPr>
        <a:xfrm rot="10800000">
          <a:off x="1593627" y="5078012"/>
          <a:ext cx="5842008" cy="488578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450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Все пов’язано з усім (27.04 – 22.05)</a:t>
          </a:r>
          <a:endParaRPr lang="ru-RU" sz="2300" kern="1200" dirty="0"/>
        </a:p>
      </dsp:txBody>
      <dsp:txXfrm rot="10800000">
        <a:off x="1715771" y="5078012"/>
        <a:ext cx="5719864" cy="488578"/>
      </dsp:txXfrm>
    </dsp:sp>
    <dsp:sp modelId="{C559EB6F-EE42-4BAB-859C-67B1A352313B}">
      <dsp:nvSpPr>
        <dsp:cNvPr id="0" name=""/>
        <dsp:cNvSpPr/>
      </dsp:nvSpPr>
      <dsp:spPr>
        <a:xfrm>
          <a:off x="1349338" y="5078012"/>
          <a:ext cx="488578" cy="488578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30107-8133-46A2-8B1B-3696981EE59A}">
      <dsp:nvSpPr>
        <dsp:cNvPr id="0" name=""/>
        <dsp:cNvSpPr/>
      </dsp:nvSpPr>
      <dsp:spPr>
        <a:xfrm rot="16200000">
          <a:off x="-1732953" y="1735018"/>
          <a:ext cx="5497214" cy="2027176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2021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Пізнання себе</a:t>
          </a:r>
          <a:endParaRPr lang="ru-RU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 smtClean="0"/>
            <a:t>Які зміни відбулися у мене за рік?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/>
        </a:p>
      </dsp:txBody>
      <dsp:txXfrm rot="5400000">
        <a:off x="2066" y="1099442"/>
        <a:ext cx="2027176" cy="3298328"/>
      </dsp:txXfrm>
    </dsp:sp>
    <dsp:sp modelId="{FBEC533E-3EDB-4B1D-9D88-AA8ACB8329CF}">
      <dsp:nvSpPr>
        <dsp:cNvPr id="0" name=""/>
        <dsp:cNvSpPr/>
      </dsp:nvSpPr>
      <dsp:spPr>
        <a:xfrm rot="16200000">
          <a:off x="446261" y="1735018"/>
          <a:ext cx="5497214" cy="2027176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2021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Пізнання соціуму</a:t>
          </a:r>
          <a:endParaRPr lang="ru-RU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 smtClean="0"/>
            <a:t>Що змінилося у школі?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/>
        </a:p>
      </dsp:txBody>
      <dsp:txXfrm rot="5400000">
        <a:off x="2181280" y="1099442"/>
        <a:ext cx="2027176" cy="3298328"/>
      </dsp:txXfrm>
    </dsp:sp>
    <dsp:sp modelId="{36111D63-81F1-4B39-9356-FC5C89825F16}">
      <dsp:nvSpPr>
        <dsp:cNvPr id="0" name=""/>
        <dsp:cNvSpPr/>
      </dsp:nvSpPr>
      <dsp:spPr>
        <a:xfrm rot="16200000">
          <a:off x="2625475" y="1735018"/>
          <a:ext cx="5497214" cy="2027176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2021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Пізнання природи</a:t>
          </a:r>
          <a:endParaRPr lang="ru-RU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 smtClean="0"/>
            <a:t>Від чого залежать зміни в природі?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/>
        </a:p>
      </dsp:txBody>
      <dsp:txXfrm rot="5400000">
        <a:off x="4360494" y="1099442"/>
        <a:ext cx="2027176" cy="3298328"/>
      </dsp:txXfrm>
    </dsp:sp>
    <dsp:sp modelId="{E0A1D3B6-855E-4159-B69B-486FD55828C4}">
      <dsp:nvSpPr>
        <dsp:cNvPr id="0" name=""/>
        <dsp:cNvSpPr/>
      </dsp:nvSpPr>
      <dsp:spPr>
        <a:xfrm rot="16200000">
          <a:off x="4804690" y="1735018"/>
          <a:ext cx="5497214" cy="2027176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2021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Виведення нового</a:t>
          </a:r>
          <a:endParaRPr lang="ru-RU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 smtClean="0"/>
            <a:t>Які зміни залежать від мене, а які ні?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/>
        </a:p>
      </dsp:txBody>
      <dsp:txXfrm rot="5400000">
        <a:off x="6539709" y="1099442"/>
        <a:ext cx="2027176" cy="3298328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30107-8133-46A2-8B1B-3696981EE59A}">
      <dsp:nvSpPr>
        <dsp:cNvPr id="0" name=""/>
        <dsp:cNvSpPr/>
      </dsp:nvSpPr>
      <dsp:spPr>
        <a:xfrm rot="16200000">
          <a:off x="-1732953" y="1735018"/>
          <a:ext cx="5497214" cy="2027176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62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Пізнання себе</a:t>
          </a:r>
          <a:endParaRPr lang="ru-RU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Що я знаю про себе?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Звідки я можу дізнатися про свою родину?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Як відрізнити фантазії/вигадки та реальність?</a:t>
          </a:r>
          <a:endParaRPr lang="ru-RU" sz="1400" kern="1200" dirty="0"/>
        </a:p>
      </dsp:txBody>
      <dsp:txXfrm rot="5400000">
        <a:off x="2066" y="1099442"/>
        <a:ext cx="2027176" cy="3298328"/>
      </dsp:txXfrm>
    </dsp:sp>
    <dsp:sp modelId="{FBEC533E-3EDB-4B1D-9D88-AA8ACB8329CF}">
      <dsp:nvSpPr>
        <dsp:cNvPr id="0" name=""/>
        <dsp:cNvSpPr/>
      </dsp:nvSpPr>
      <dsp:spPr>
        <a:xfrm rot="16200000">
          <a:off x="446261" y="1735018"/>
          <a:ext cx="5497214" cy="2027176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62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Пізнання соціуму</a:t>
          </a:r>
          <a:endParaRPr lang="ru-RU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Чому важливо навчитись розрізняти мову символів?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Як позначки на товарах можуть застерегти тебе від небезпеки?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Як виявити небезпеку за допомогою знаків та позначок?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Як розрізняти небезпечні та безпечні товари?</a:t>
          </a:r>
          <a:endParaRPr lang="ru-RU" sz="1400" kern="1200" dirty="0"/>
        </a:p>
      </dsp:txBody>
      <dsp:txXfrm rot="5400000">
        <a:off x="2181280" y="1099442"/>
        <a:ext cx="2027176" cy="3298328"/>
      </dsp:txXfrm>
    </dsp:sp>
    <dsp:sp modelId="{36111D63-81F1-4B39-9356-FC5C89825F16}">
      <dsp:nvSpPr>
        <dsp:cNvPr id="0" name=""/>
        <dsp:cNvSpPr/>
      </dsp:nvSpPr>
      <dsp:spPr>
        <a:xfrm rot="16200000">
          <a:off x="2625475" y="1735018"/>
          <a:ext cx="5497214" cy="2027176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62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Пізнання природи</a:t>
          </a:r>
          <a:endParaRPr lang="ru-RU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Що допомагає мені досліджувати природу (воду, повітря, ґрунт?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Як досліджувати природу (Сонце, воду, повітря, ґрунт, природні явища)?</a:t>
          </a:r>
          <a:endParaRPr lang="ru-RU" sz="1400" kern="1200" dirty="0"/>
        </a:p>
      </dsp:txBody>
      <dsp:txXfrm rot="5400000">
        <a:off x="4360494" y="1099442"/>
        <a:ext cx="2027176" cy="3298328"/>
      </dsp:txXfrm>
    </dsp:sp>
    <dsp:sp modelId="{E0A1D3B6-855E-4159-B69B-486FD55828C4}">
      <dsp:nvSpPr>
        <dsp:cNvPr id="0" name=""/>
        <dsp:cNvSpPr/>
      </dsp:nvSpPr>
      <dsp:spPr>
        <a:xfrm rot="16200000">
          <a:off x="4804690" y="1735018"/>
          <a:ext cx="5497214" cy="2027176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62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Виведення нового</a:t>
          </a:r>
          <a:endParaRPr lang="ru-RU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Які способи пізнання я використовую у повсякденному житті?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/>
        </a:p>
      </dsp:txBody>
      <dsp:txXfrm rot="5400000">
        <a:off x="6539709" y="1099442"/>
        <a:ext cx="2027176" cy="3298328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30107-8133-46A2-8B1B-3696981EE59A}">
      <dsp:nvSpPr>
        <dsp:cNvPr id="0" name=""/>
        <dsp:cNvSpPr/>
      </dsp:nvSpPr>
      <dsp:spPr>
        <a:xfrm rot="16200000">
          <a:off x="-1732953" y="1735018"/>
          <a:ext cx="5497214" cy="2027176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0404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Пізнання себе</a:t>
          </a:r>
          <a:endParaRPr lang="ru-RU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 smtClean="0"/>
            <a:t>Як оберігаючи своє, зберегти наше?</a:t>
          </a:r>
          <a:endParaRPr lang="ru-RU" sz="2100" kern="1200" dirty="0"/>
        </a:p>
      </dsp:txBody>
      <dsp:txXfrm rot="5400000">
        <a:off x="2066" y="1099442"/>
        <a:ext cx="2027176" cy="3298328"/>
      </dsp:txXfrm>
    </dsp:sp>
    <dsp:sp modelId="{FBEC533E-3EDB-4B1D-9D88-AA8ACB8329CF}">
      <dsp:nvSpPr>
        <dsp:cNvPr id="0" name=""/>
        <dsp:cNvSpPr/>
      </dsp:nvSpPr>
      <dsp:spPr>
        <a:xfrm rot="16200000">
          <a:off x="446261" y="1735018"/>
          <a:ext cx="5497214" cy="2027176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0404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Пізнання соціуму</a:t>
          </a:r>
          <a:endParaRPr lang="ru-RU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 smtClean="0"/>
            <a:t>За якими ознаками/ символами я впізнаю територію своєї країни?</a:t>
          </a:r>
          <a:endParaRPr lang="ru-RU" sz="2100" kern="1200" dirty="0"/>
        </a:p>
      </dsp:txBody>
      <dsp:txXfrm rot="5400000">
        <a:off x="2181280" y="1099442"/>
        <a:ext cx="2027176" cy="3298328"/>
      </dsp:txXfrm>
    </dsp:sp>
    <dsp:sp modelId="{36111D63-81F1-4B39-9356-FC5C89825F16}">
      <dsp:nvSpPr>
        <dsp:cNvPr id="0" name=""/>
        <dsp:cNvSpPr/>
      </dsp:nvSpPr>
      <dsp:spPr>
        <a:xfrm rot="16200000">
          <a:off x="2625475" y="1735018"/>
          <a:ext cx="5497214" cy="2027176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0404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Пізнання природи</a:t>
          </a:r>
          <a:endParaRPr lang="ru-RU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 smtClean="0"/>
            <a:t>Чим багатий мій рідний край?</a:t>
          </a:r>
          <a:endParaRPr lang="ru-RU" sz="2100" kern="1200" dirty="0"/>
        </a:p>
      </dsp:txBody>
      <dsp:txXfrm rot="5400000">
        <a:off x="4360494" y="1099442"/>
        <a:ext cx="2027176" cy="3298328"/>
      </dsp:txXfrm>
    </dsp:sp>
    <dsp:sp modelId="{E0A1D3B6-855E-4159-B69B-486FD55828C4}">
      <dsp:nvSpPr>
        <dsp:cNvPr id="0" name=""/>
        <dsp:cNvSpPr/>
      </dsp:nvSpPr>
      <dsp:spPr>
        <a:xfrm rot="16200000">
          <a:off x="4804690" y="1735018"/>
          <a:ext cx="5497214" cy="2027176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0404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Виведення нового</a:t>
          </a:r>
          <a:endParaRPr lang="ru-RU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 smtClean="0"/>
            <a:t>Які зберегти кордони вашого простору у стосунках з іншими?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/>
        </a:p>
      </dsp:txBody>
      <dsp:txXfrm rot="5400000">
        <a:off x="6539709" y="1099442"/>
        <a:ext cx="2027176" cy="3298328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30107-8133-46A2-8B1B-3696981EE59A}">
      <dsp:nvSpPr>
        <dsp:cNvPr id="0" name=""/>
        <dsp:cNvSpPr/>
      </dsp:nvSpPr>
      <dsp:spPr>
        <a:xfrm rot="16200000">
          <a:off x="-1732953" y="1735018"/>
          <a:ext cx="5497214" cy="2027176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6898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Пізнання себе</a:t>
          </a:r>
          <a:endParaRPr lang="ru-RU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Що може об’єднати спільноту?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Краще разом чи поодинці?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Як налагодити гарні </a:t>
          </a:r>
          <a:r>
            <a:rPr lang="uk-UA" sz="1400" kern="1200" dirty="0" err="1" smtClean="0"/>
            <a:t>стоснки</a:t>
          </a:r>
          <a:r>
            <a:rPr lang="uk-UA" sz="1400" kern="1200" dirty="0" smtClean="0"/>
            <a:t>?</a:t>
          </a:r>
          <a:endParaRPr lang="ru-RU" sz="1400" kern="1200" dirty="0"/>
        </a:p>
      </dsp:txBody>
      <dsp:txXfrm rot="5400000">
        <a:off x="2066" y="1099442"/>
        <a:ext cx="2027176" cy="3298328"/>
      </dsp:txXfrm>
    </dsp:sp>
    <dsp:sp modelId="{FBEC533E-3EDB-4B1D-9D88-AA8ACB8329CF}">
      <dsp:nvSpPr>
        <dsp:cNvPr id="0" name=""/>
        <dsp:cNvSpPr/>
      </dsp:nvSpPr>
      <dsp:spPr>
        <a:xfrm rot="16200000">
          <a:off x="446261" y="1735018"/>
          <a:ext cx="5497214" cy="2027176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6898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Пізнання соціуму</a:t>
          </a:r>
          <a:endParaRPr lang="ru-RU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Чи може існувати спільнота без правил і законів?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Які небезпеки можуть бути у спільноті?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Як поводитися у ситуації ворожості/загрози?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Як стають героями?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Хто для мене є героєм?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Чи кожен може стати героєм?</a:t>
          </a:r>
          <a:endParaRPr lang="ru-RU" sz="1400" kern="1200" dirty="0"/>
        </a:p>
      </dsp:txBody>
      <dsp:txXfrm rot="5400000">
        <a:off x="2181280" y="1099442"/>
        <a:ext cx="2027176" cy="3298328"/>
      </dsp:txXfrm>
    </dsp:sp>
    <dsp:sp modelId="{36111D63-81F1-4B39-9356-FC5C89825F16}">
      <dsp:nvSpPr>
        <dsp:cNvPr id="0" name=""/>
        <dsp:cNvSpPr/>
      </dsp:nvSpPr>
      <dsp:spPr>
        <a:xfrm rot="16200000">
          <a:off x="2625475" y="1735018"/>
          <a:ext cx="5497214" cy="2027176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6898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Пізнання природи</a:t>
          </a:r>
          <a:endParaRPr lang="ru-RU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Які спільноти є у природі?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Як ми впливаємо на природу?</a:t>
          </a:r>
          <a:endParaRPr lang="ru-RU" sz="1400" kern="1200" dirty="0"/>
        </a:p>
      </dsp:txBody>
      <dsp:txXfrm rot="5400000">
        <a:off x="4360494" y="1099442"/>
        <a:ext cx="2027176" cy="3298328"/>
      </dsp:txXfrm>
    </dsp:sp>
    <dsp:sp modelId="{E0A1D3B6-855E-4159-B69B-486FD55828C4}">
      <dsp:nvSpPr>
        <dsp:cNvPr id="0" name=""/>
        <dsp:cNvSpPr/>
      </dsp:nvSpPr>
      <dsp:spPr>
        <a:xfrm rot="16200000">
          <a:off x="4804690" y="1735018"/>
          <a:ext cx="5497214" cy="2027176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6898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Виведення нового</a:t>
          </a:r>
          <a:endParaRPr lang="ru-RU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Що об’єднує українців?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Як залишитися собою серед інших у спільноті?</a:t>
          </a:r>
          <a:endParaRPr lang="ru-RU" sz="1400" kern="1200" dirty="0"/>
        </a:p>
      </dsp:txBody>
      <dsp:txXfrm rot="5400000">
        <a:off x="6539709" y="1099442"/>
        <a:ext cx="2027176" cy="3298328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30107-8133-46A2-8B1B-3696981EE59A}">
      <dsp:nvSpPr>
        <dsp:cNvPr id="0" name=""/>
        <dsp:cNvSpPr/>
      </dsp:nvSpPr>
      <dsp:spPr>
        <a:xfrm rot="16200000">
          <a:off x="-1732953" y="1735018"/>
          <a:ext cx="5497214" cy="2027176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673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Пізнання себе</a:t>
          </a:r>
          <a:endParaRPr lang="ru-RU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kern="1200" dirty="0" smtClean="0"/>
            <a:t>Що для тебе найдорожче?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kern="1200" dirty="0" smtClean="0"/>
            <a:t>Що найдорожче у світі? (життя, здоров’я, </a:t>
          </a:r>
          <a:r>
            <a:rPr lang="uk-UA" sz="1900" kern="1200" dirty="0" err="1" smtClean="0"/>
            <a:t>безека</a:t>
          </a:r>
          <a:r>
            <a:rPr lang="uk-UA" sz="1900" kern="1200" dirty="0" smtClean="0"/>
            <a:t>, батьки, Батьківщина)</a:t>
          </a:r>
          <a:endParaRPr lang="ru-RU" sz="1900" kern="1200" dirty="0"/>
        </a:p>
      </dsp:txBody>
      <dsp:txXfrm rot="5400000">
        <a:off x="2066" y="1099442"/>
        <a:ext cx="2027176" cy="3298328"/>
      </dsp:txXfrm>
    </dsp:sp>
    <dsp:sp modelId="{FBEC533E-3EDB-4B1D-9D88-AA8ACB8329CF}">
      <dsp:nvSpPr>
        <dsp:cNvPr id="0" name=""/>
        <dsp:cNvSpPr/>
      </dsp:nvSpPr>
      <dsp:spPr>
        <a:xfrm rot="16200000">
          <a:off x="446261" y="1735018"/>
          <a:ext cx="5497214" cy="2027176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673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Пізнання соціуму</a:t>
          </a:r>
          <a:endParaRPr lang="ru-RU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kern="1200" dirty="0" smtClean="0"/>
            <a:t>Що цінного ти можеш привнести в спільну справу? Яку цінність кожен з нас несе в собі?</a:t>
          </a:r>
          <a:endParaRPr lang="ru-RU" sz="1900" kern="1200" dirty="0"/>
        </a:p>
      </dsp:txBody>
      <dsp:txXfrm rot="5400000">
        <a:off x="2181280" y="1099442"/>
        <a:ext cx="2027176" cy="3298328"/>
      </dsp:txXfrm>
    </dsp:sp>
    <dsp:sp modelId="{36111D63-81F1-4B39-9356-FC5C89825F16}">
      <dsp:nvSpPr>
        <dsp:cNvPr id="0" name=""/>
        <dsp:cNvSpPr/>
      </dsp:nvSpPr>
      <dsp:spPr>
        <a:xfrm rot="16200000">
          <a:off x="2625475" y="1735018"/>
          <a:ext cx="5497214" cy="2027176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673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Пізнання природи</a:t>
          </a:r>
          <a:endParaRPr lang="ru-RU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kern="1200" dirty="0" smtClean="0"/>
            <a:t>Чи все у природі має цінність?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kern="1200" dirty="0" smtClean="0"/>
            <a:t>Чи можуть зникнути природні цінності?</a:t>
          </a:r>
          <a:endParaRPr lang="ru-RU" sz="1900" kern="1200" dirty="0"/>
        </a:p>
      </dsp:txBody>
      <dsp:txXfrm rot="5400000">
        <a:off x="4360494" y="1099442"/>
        <a:ext cx="2027176" cy="3298328"/>
      </dsp:txXfrm>
    </dsp:sp>
    <dsp:sp modelId="{E0A1D3B6-855E-4159-B69B-486FD55828C4}">
      <dsp:nvSpPr>
        <dsp:cNvPr id="0" name=""/>
        <dsp:cNvSpPr/>
      </dsp:nvSpPr>
      <dsp:spPr>
        <a:xfrm rot="16200000">
          <a:off x="4804690" y="1735018"/>
          <a:ext cx="5497214" cy="2027176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673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Виведення нового</a:t>
          </a:r>
          <a:endParaRPr lang="ru-RU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kern="1200" dirty="0" smtClean="0"/>
            <a:t>Чи завжди коштовне є цінним? 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kern="1200" dirty="0" smtClean="0"/>
            <a:t>Що не можна купити за гроші?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kern="1200" dirty="0" smtClean="0"/>
            <a:t>Чи можу я створювати цінності?</a:t>
          </a:r>
          <a:endParaRPr lang="ru-RU" sz="1900" kern="1200" dirty="0"/>
        </a:p>
      </dsp:txBody>
      <dsp:txXfrm rot="5400000">
        <a:off x="6539709" y="1099442"/>
        <a:ext cx="2027176" cy="3298328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30107-8133-46A2-8B1B-3696981EE59A}">
      <dsp:nvSpPr>
        <dsp:cNvPr id="0" name=""/>
        <dsp:cNvSpPr/>
      </dsp:nvSpPr>
      <dsp:spPr>
        <a:xfrm rot="16200000">
          <a:off x="-1732953" y="1735018"/>
          <a:ext cx="5497214" cy="2027176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7565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Пізнання себе</a:t>
          </a:r>
          <a:endParaRPr lang="ru-RU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Які бажання бувають у людей?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Чи є різниця між мрією і бажанням? 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Чи може мрія змінити життя людини?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Чи може людина жити без бажань?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 rot="5400000">
        <a:off x="2066" y="1099442"/>
        <a:ext cx="2027176" cy="3298328"/>
      </dsp:txXfrm>
    </dsp:sp>
    <dsp:sp modelId="{FBEC533E-3EDB-4B1D-9D88-AA8ACB8329CF}">
      <dsp:nvSpPr>
        <dsp:cNvPr id="0" name=""/>
        <dsp:cNvSpPr/>
      </dsp:nvSpPr>
      <dsp:spPr>
        <a:xfrm rot="16200000">
          <a:off x="446261" y="1735018"/>
          <a:ext cx="5497214" cy="2027176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7565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Пізнання соціуму</a:t>
          </a:r>
          <a:endParaRPr lang="ru-RU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Що потрібно, щоб здійснювати бажання?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Чи завжди варто здійснювати усі бажання?</a:t>
          </a:r>
          <a:endParaRPr lang="ru-RU" sz="1300" kern="1200" dirty="0"/>
        </a:p>
      </dsp:txBody>
      <dsp:txXfrm rot="5400000">
        <a:off x="2181280" y="1099442"/>
        <a:ext cx="2027176" cy="3298328"/>
      </dsp:txXfrm>
    </dsp:sp>
    <dsp:sp modelId="{36111D63-81F1-4B39-9356-FC5C89825F16}">
      <dsp:nvSpPr>
        <dsp:cNvPr id="0" name=""/>
        <dsp:cNvSpPr/>
      </dsp:nvSpPr>
      <dsp:spPr>
        <a:xfrm rot="16200000">
          <a:off x="2625475" y="1735018"/>
          <a:ext cx="5497214" cy="2027176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7565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Пізнання природи</a:t>
          </a:r>
          <a:endParaRPr lang="ru-RU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Як природа обмежує людські бажання?</a:t>
          </a:r>
          <a:endParaRPr lang="ru-RU" sz="1300" kern="1200" dirty="0"/>
        </a:p>
      </dsp:txBody>
      <dsp:txXfrm rot="5400000">
        <a:off x="4360494" y="1099442"/>
        <a:ext cx="2027176" cy="3298328"/>
      </dsp:txXfrm>
    </dsp:sp>
    <dsp:sp modelId="{E0A1D3B6-855E-4159-B69B-486FD55828C4}">
      <dsp:nvSpPr>
        <dsp:cNvPr id="0" name=""/>
        <dsp:cNvSpPr/>
      </dsp:nvSpPr>
      <dsp:spPr>
        <a:xfrm rot="16200000">
          <a:off x="4804690" y="1735018"/>
          <a:ext cx="5497214" cy="2027176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7565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Виведення нового</a:t>
          </a:r>
          <a:endParaRPr lang="ru-RU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Чи потребує бажання обмежень?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Чому не можна жити без правил?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Що буде, якщо не виконувати правил?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Чи може бажання нашкодити?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Чи може бути спільна мрія? Спільне бажання?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Чи може моя мрія співпасти  зі спільною мрією? Стати спільною мрією?</a:t>
          </a:r>
          <a:endParaRPr lang="ru-RU" sz="1300" kern="1200" dirty="0"/>
        </a:p>
      </dsp:txBody>
      <dsp:txXfrm rot="5400000">
        <a:off x="6539709" y="1099442"/>
        <a:ext cx="2027176" cy="32983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EA110-C6B9-4DC8-BEBE-A2BF85E524B8}">
      <dsp:nvSpPr>
        <dsp:cNvPr id="0" name=""/>
        <dsp:cNvSpPr/>
      </dsp:nvSpPr>
      <dsp:spPr>
        <a:xfrm>
          <a:off x="0" y="0"/>
          <a:ext cx="7521575" cy="11103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effectLst/>
              <a:latin typeface="Times New Roman"/>
              <a:ea typeface="Times New Roman"/>
            </a:rPr>
            <a:t>«Екологічна безпека та сталий розвиток»</a:t>
          </a:r>
          <a:endParaRPr lang="ru-RU" sz="3200" kern="1200" dirty="0"/>
        </a:p>
      </dsp:txBody>
      <dsp:txXfrm>
        <a:off x="1615346" y="0"/>
        <a:ext cx="5906228" cy="1110310"/>
      </dsp:txXfrm>
    </dsp:sp>
    <dsp:sp modelId="{9170296D-BAED-45BD-8D6E-96E4054AE93E}">
      <dsp:nvSpPr>
        <dsp:cNvPr id="0" name=""/>
        <dsp:cNvSpPr/>
      </dsp:nvSpPr>
      <dsp:spPr>
        <a:xfrm>
          <a:off x="111031" y="111031"/>
          <a:ext cx="1504315" cy="888248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0A711-4C40-42A4-BBB4-FBC4DCC1F50E}">
      <dsp:nvSpPr>
        <dsp:cNvPr id="0" name=""/>
        <dsp:cNvSpPr/>
      </dsp:nvSpPr>
      <dsp:spPr>
        <a:xfrm>
          <a:off x="0" y="1221341"/>
          <a:ext cx="7521575" cy="11103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«Громадянська відповідальність»</a:t>
          </a:r>
          <a:endParaRPr lang="ru-RU" sz="3200" kern="1200" dirty="0"/>
        </a:p>
      </dsp:txBody>
      <dsp:txXfrm>
        <a:off x="1615346" y="1221341"/>
        <a:ext cx="5906228" cy="1110310"/>
      </dsp:txXfrm>
    </dsp:sp>
    <dsp:sp modelId="{A48A0760-A3D1-4B43-943B-ADC170AF2D6E}">
      <dsp:nvSpPr>
        <dsp:cNvPr id="0" name=""/>
        <dsp:cNvSpPr/>
      </dsp:nvSpPr>
      <dsp:spPr>
        <a:xfrm>
          <a:off x="111031" y="1332372"/>
          <a:ext cx="1504315" cy="888248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FF84B3-4784-4DA6-B232-EE347370C647}">
      <dsp:nvSpPr>
        <dsp:cNvPr id="0" name=""/>
        <dsp:cNvSpPr/>
      </dsp:nvSpPr>
      <dsp:spPr>
        <a:xfrm>
          <a:off x="0" y="2442682"/>
          <a:ext cx="7521575" cy="111031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«Здоров'я і безпека»</a:t>
          </a:r>
          <a:endParaRPr lang="ru-RU" sz="3200" kern="1200" dirty="0"/>
        </a:p>
      </dsp:txBody>
      <dsp:txXfrm>
        <a:off x="1615346" y="2442682"/>
        <a:ext cx="5906228" cy="1110310"/>
      </dsp:txXfrm>
    </dsp:sp>
    <dsp:sp modelId="{280873BE-DDA2-4641-8D30-8CFF2C95122D}">
      <dsp:nvSpPr>
        <dsp:cNvPr id="0" name=""/>
        <dsp:cNvSpPr/>
      </dsp:nvSpPr>
      <dsp:spPr>
        <a:xfrm>
          <a:off x="111031" y="2553714"/>
          <a:ext cx="1504315" cy="888248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B1B1B1-3EFB-4321-BE8D-23DF1550BBBB}">
      <dsp:nvSpPr>
        <dsp:cNvPr id="0" name=""/>
        <dsp:cNvSpPr/>
      </dsp:nvSpPr>
      <dsp:spPr>
        <a:xfrm>
          <a:off x="0" y="3664024"/>
          <a:ext cx="7521575" cy="111031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«Підприємливість та фінансова грамотність»</a:t>
          </a:r>
          <a:endParaRPr lang="ru-RU" sz="3200" kern="1200" dirty="0"/>
        </a:p>
      </dsp:txBody>
      <dsp:txXfrm>
        <a:off x="1615346" y="3664024"/>
        <a:ext cx="5906228" cy="1110310"/>
      </dsp:txXfrm>
    </dsp:sp>
    <dsp:sp modelId="{6ACBA16C-9482-4303-95EC-52E6B200B41A}">
      <dsp:nvSpPr>
        <dsp:cNvPr id="0" name=""/>
        <dsp:cNvSpPr/>
      </dsp:nvSpPr>
      <dsp:spPr>
        <a:xfrm>
          <a:off x="111031" y="3775055"/>
          <a:ext cx="1504315" cy="888248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30107-8133-46A2-8B1B-3696981EE59A}">
      <dsp:nvSpPr>
        <dsp:cNvPr id="0" name=""/>
        <dsp:cNvSpPr/>
      </dsp:nvSpPr>
      <dsp:spPr>
        <a:xfrm rot="16200000">
          <a:off x="-1732953" y="1735018"/>
          <a:ext cx="5497214" cy="2027176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8494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Пізнання себе</a:t>
          </a:r>
          <a:endParaRPr lang="ru-RU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Для чого людина робить винаходи?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Які ідеї підказала людям </a:t>
          </a:r>
          <a:r>
            <a:rPr lang="uk-UA" sz="1800" kern="1200" dirty="0" err="1" smtClean="0"/>
            <a:t>пирода</a:t>
          </a:r>
          <a:r>
            <a:rPr lang="uk-UA" sz="1800" kern="1200" dirty="0" smtClean="0"/>
            <a:t>?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</dsp:txBody>
      <dsp:txXfrm rot="5400000">
        <a:off x="2066" y="1099442"/>
        <a:ext cx="2027176" cy="3298328"/>
      </dsp:txXfrm>
    </dsp:sp>
    <dsp:sp modelId="{FBEC533E-3EDB-4B1D-9D88-AA8ACB8329CF}">
      <dsp:nvSpPr>
        <dsp:cNvPr id="0" name=""/>
        <dsp:cNvSpPr/>
      </dsp:nvSpPr>
      <dsp:spPr>
        <a:xfrm rot="16200000">
          <a:off x="446261" y="1735018"/>
          <a:ext cx="5497214" cy="2027176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8494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Пізнання соціуму</a:t>
          </a:r>
          <a:endParaRPr lang="ru-RU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Як з’являються ідеї винаходів?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Яка різниця між винаходами і відкриттям?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Кому належать винаходи?</a:t>
          </a:r>
          <a:endParaRPr lang="ru-RU" sz="1800" kern="1200" dirty="0"/>
        </a:p>
      </dsp:txBody>
      <dsp:txXfrm rot="5400000">
        <a:off x="2181280" y="1099442"/>
        <a:ext cx="2027176" cy="3298328"/>
      </dsp:txXfrm>
    </dsp:sp>
    <dsp:sp modelId="{36111D63-81F1-4B39-9356-FC5C89825F16}">
      <dsp:nvSpPr>
        <dsp:cNvPr id="0" name=""/>
        <dsp:cNvSpPr/>
      </dsp:nvSpPr>
      <dsp:spPr>
        <a:xfrm rot="16200000">
          <a:off x="2625475" y="1735018"/>
          <a:ext cx="5497214" cy="2027176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8494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Пізнання природи</a:t>
          </a:r>
          <a:endParaRPr lang="ru-RU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Яку небезпеку можуть нести винаходи та відкриття: для людства та довкілля? (комп’ютери, побутові прилади, електричний струм)</a:t>
          </a:r>
          <a:endParaRPr lang="ru-RU" sz="1800" kern="1200" dirty="0"/>
        </a:p>
      </dsp:txBody>
      <dsp:txXfrm rot="5400000">
        <a:off x="4360494" y="1099442"/>
        <a:ext cx="2027176" cy="3298328"/>
      </dsp:txXfrm>
    </dsp:sp>
    <dsp:sp modelId="{E0A1D3B6-855E-4159-B69B-486FD55828C4}">
      <dsp:nvSpPr>
        <dsp:cNvPr id="0" name=""/>
        <dsp:cNvSpPr/>
      </dsp:nvSpPr>
      <dsp:spPr>
        <a:xfrm rot="16200000">
          <a:off x="4804690" y="1735018"/>
          <a:ext cx="5497214" cy="2027176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8494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Виведення нового</a:t>
          </a:r>
          <a:endParaRPr lang="ru-RU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Чи можу я бути винахідником?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Які винаходи можуть покращити життя мого класу?</a:t>
          </a:r>
          <a:endParaRPr lang="ru-RU" sz="1800" kern="1200" dirty="0"/>
        </a:p>
      </dsp:txBody>
      <dsp:txXfrm rot="5400000">
        <a:off x="6539709" y="1099442"/>
        <a:ext cx="2027176" cy="3298328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30107-8133-46A2-8B1B-3696981EE59A}">
      <dsp:nvSpPr>
        <dsp:cNvPr id="0" name=""/>
        <dsp:cNvSpPr/>
      </dsp:nvSpPr>
      <dsp:spPr>
        <a:xfrm rot="16200000">
          <a:off x="-1732953" y="1735018"/>
          <a:ext cx="5497214" cy="2027176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4862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Пізнання себе</a:t>
          </a:r>
          <a:endParaRPr lang="ru-RU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kern="1200" dirty="0" smtClean="0"/>
            <a:t>Як пов’язані рухи та життя людини?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</dsp:txBody>
      <dsp:txXfrm rot="5400000">
        <a:off x="2066" y="1099442"/>
        <a:ext cx="2027176" cy="3298328"/>
      </dsp:txXfrm>
    </dsp:sp>
    <dsp:sp modelId="{FBEC533E-3EDB-4B1D-9D88-AA8ACB8329CF}">
      <dsp:nvSpPr>
        <dsp:cNvPr id="0" name=""/>
        <dsp:cNvSpPr/>
      </dsp:nvSpPr>
      <dsp:spPr>
        <a:xfrm rot="16200000">
          <a:off x="446261" y="1735018"/>
          <a:ext cx="5497214" cy="2027176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4862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Пізнання соціуму</a:t>
          </a:r>
          <a:endParaRPr lang="ru-RU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kern="1200" dirty="0" smtClean="0"/>
            <a:t>Навіщо люди подорожують?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kern="1200" dirty="0" smtClean="0"/>
            <a:t>Як можна подорожувати в часі?</a:t>
          </a:r>
          <a:endParaRPr lang="ru-RU" sz="1900" kern="1200" dirty="0"/>
        </a:p>
      </dsp:txBody>
      <dsp:txXfrm rot="5400000">
        <a:off x="2181280" y="1099442"/>
        <a:ext cx="2027176" cy="3298328"/>
      </dsp:txXfrm>
    </dsp:sp>
    <dsp:sp modelId="{36111D63-81F1-4B39-9356-FC5C89825F16}">
      <dsp:nvSpPr>
        <dsp:cNvPr id="0" name=""/>
        <dsp:cNvSpPr/>
      </dsp:nvSpPr>
      <dsp:spPr>
        <a:xfrm rot="16200000">
          <a:off x="2625475" y="1735018"/>
          <a:ext cx="5497214" cy="2027176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4862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Пізнання природи</a:t>
          </a:r>
          <a:endParaRPr lang="ru-RU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kern="1200" dirty="0" smtClean="0"/>
            <a:t>Чи є щось у природі, що не рухається?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kern="1200" dirty="0" smtClean="0"/>
            <a:t>Чи пов’язаний час із рухом?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kern="1200" dirty="0" smtClean="0"/>
            <a:t>Які рухи свідчать про пробудження природи?</a:t>
          </a:r>
          <a:endParaRPr lang="ru-RU" sz="1900" kern="1200" dirty="0"/>
        </a:p>
      </dsp:txBody>
      <dsp:txXfrm rot="5400000">
        <a:off x="4360494" y="1099442"/>
        <a:ext cx="2027176" cy="3298328"/>
      </dsp:txXfrm>
    </dsp:sp>
    <dsp:sp modelId="{E0A1D3B6-855E-4159-B69B-486FD55828C4}">
      <dsp:nvSpPr>
        <dsp:cNvPr id="0" name=""/>
        <dsp:cNvSpPr/>
      </dsp:nvSpPr>
      <dsp:spPr>
        <a:xfrm rot="16200000">
          <a:off x="4804690" y="1735018"/>
          <a:ext cx="5497214" cy="2027176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4862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Виведення нового</a:t>
          </a:r>
          <a:endParaRPr lang="ru-RU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kern="1200" dirty="0" smtClean="0"/>
            <a:t>Чому рух є ознакою життя?</a:t>
          </a:r>
          <a:endParaRPr lang="ru-RU" sz="1900" kern="1200" dirty="0"/>
        </a:p>
      </dsp:txBody>
      <dsp:txXfrm rot="5400000">
        <a:off x="6539709" y="1099442"/>
        <a:ext cx="2027176" cy="3298328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30107-8133-46A2-8B1B-3696981EE59A}">
      <dsp:nvSpPr>
        <dsp:cNvPr id="0" name=""/>
        <dsp:cNvSpPr/>
      </dsp:nvSpPr>
      <dsp:spPr>
        <a:xfrm rot="16200000">
          <a:off x="-1732953" y="1735018"/>
          <a:ext cx="5497214" cy="2027176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1379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Пізнання себе</a:t>
          </a:r>
          <a:endParaRPr lang="ru-RU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dirty="0" smtClean="0"/>
            <a:t>Чому піклування про власне життя є відповідальною справою кожного?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 rot="5400000">
        <a:off x="2066" y="1099442"/>
        <a:ext cx="2027176" cy="3298328"/>
      </dsp:txXfrm>
    </dsp:sp>
    <dsp:sp modelId="{FBEC533E-3EDB-4B1D-9D88-AA8ACB8329CF}">
      <dsp:nvSpPr>
        <dsp:cNvPr id="0" name=""/>
        <dsp:cNvSpPr/>
      </dsp:nvSpPr>
      <dsp:spPr>
        <a:xfrm rot="16200000">
          <a:off x="446261" y="1735018"/>
          <a:ext cx="5497214" cy="2027176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1379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Пізнання соціуму</a:t>
          </a:r>
          <a:endParaRPr lang="ru-RU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dirty="0" smtClean="0"/>
            <a:t>Що мені допомагає, а що заважає у налагодженні контактів з іншими?</a:t>
          </a:r>
          <a:endParaRPr lang="ru-RU" sz="1500" kern="1200" dirty="0"/>
        </a:p>
      </dsp:txBody>
      <dsp:txXfrm rot="5400000">
        <a:off x="2181280" y="1099442"/>
        <a:ext cx="2027176" cy="3298328"/>
      </dsp:txXfrm>
    </dsp:sp>
    <dsp:sp modelId="{36111D63-81F1-4B39-9356-FC5C89825F16}">
      <dsp:nvSpPr>
        <dsp:cNvPr id="0" name=""/>
        <dsp:cNvSpPr/>
      </dsp:nvSpPr>
      <dsp:spPr>
        <a:xfrm rot="16200000">
          <a:off x="2625475" y="1735018"/>
          <a:ext cx="5497214" cy="2027176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1379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Пізнання природи</a:t>
          </a:r>
          <a:endParaRPr lang="ru-RU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dirty="0" smtClean="0"/>
            <a:t>Чому господарювати у природі людина має відповідально?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dirty="0" smtClean="0"/>
            <a:t>Чи може від однієї людини залежати зміни у суспільстві, природі?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dirty="0" smtClean="0"/>
            <a:t>Як зміни у природі можуть вплинути на мої плани?</a:t>
          </a:r>
          <a:endParaRPr lang="ru-RU" sz="1500" kern="1200" dirty="0"/>
        </a:p>
      </dsp:txBody>
      <dsp:txXfrm rot="5400000">
        <a:off x="4360494" y="1099442"/>
        <a:ext cx="2027176" cy="3298328"/>
      </dsp:txXfrm>
    </dsp:sp>
    <dsp:sp modelId="{E0A1D3B6-855E-4159-B69B-486FD55828C4}">
      <dsp:nvSpPr>
        <dsp:cNvPr id="0" name=""/>
        <dsp:cNvSpPr/>
      </dsp:nvSpPr>
      <dsp:spPr>
        <a:xfrm rot="16200000">
          <a:off x="4804690" y="1735018"/>
          <a:ext cx="5497214" cy="2027176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1379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Виведення нового</a:t>
          </a:r>
          <a:endParaRPr lang="ru-RU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dirty="0" smtClean="0"/>
            <a:t>Як я можу вплинути на своє майбутнє? (планування тем)</a:t>
          </a:r>
          <a:endParaRPr lang="ru-RU" sz="1500" kern="1200" dirty="0"/>
        </a:p>
      </dsp:txBody>
      <dsp:txXfrm rot="5400000">
        <a:off x="6539709" y="1099442"/>
        <a:ext cx="2027176" cy="3298328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97ADA-31D7-4060-A748-6E38E66F98B4}">
      <dsp:nvSpPr>
        <dsp:cNvPr id="0" name=""/>
        <dsp:cNvSpPr/>
      </dsp:nvSpPr>
      <dsp:spPr>
        <a:xfrm>
          <a:off x="0" y="66309"/>
          <a:ext cx="8352927" cy="522057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417CEB-A9BE-4C76-AE26-7B9D6942C9A8}">
      <dsp:nvSpPr>
        <dsp:cNvPr id="0" name=""/>
        <dsp:cNvSpPr/>
      </dsp:nvSpPr>
      <dsp:spPr>
        <a:xfrm>
          <a:off x="822763" y="3948332"/>
          <a:ext cx="192117" cy="19211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E9308-912D-4F04-850D-B11B2964973F}">
      <dsp:nvSpPr>
        <dsp:cNvPr id="0" name=""/>
        <dsp:cNvSpPr/>
      </dsp:nvSpPr>
      <dsp:spPr>
        <a:xfrm>
          <a:off x="918821" y="4044390"/>
          <a:ext cx="1428350" cy="1242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99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Кейс (ситуація)</a:t>
          </a:r>
          <a:endParaRPr lang="ru-RU" sz="2000" kern="1200" dirty="0"/>
        </a:p>
      </dsp:txBody>
      <dsp:txXfrm>
        <a:off x="918821" y="4044390"/>
        <a:ext cx="1428350" cy="1242497"/>
      </dsp:txXfrm>
    </dsp:sp>
    <dsp:sp modelId="{B390DB6D-FEBC-4632-AE7F-23212808CA15}">
      <dsp:nvSpPr>
        <dsp:cNvPr id="0" name=""/>
        <dsp:cNvSpPr/>
      </dsp:nvSpPr>
      <dsp:spPr>
        <a:xfrm>
          <a:off x="2180113" y="2734025"/>
          <a:ext cx="334117" cy="334117"/>
        </a:xfrm>
        <a:prstGeom prst="ellipse">
          <a:avLst/>
        </a:prstGeom>
        <a:solidFill>
          <a:schemeClr val="accent2">
            <a:hueOff val="3494510"/>
            <a:satOff val="-663"/>
            <a:lumOff val="-33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84C763-7E9B-47DF-BE84-49B4919D4E22}">
      <dsp:nvSpPr>
        <dsp:cNvPr id="0" name=""/>
        <dsp:cNvSpPr/>
      </dsp:nvSpPr>
      <dsp:spPr>
        <a:xfrm>
          <a:off x="2347172" y="2901083"/>
          <a:ext cx="1754114" cy="2385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042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Серія завдань</a:t>
          </a:r>
          <a:endParaRPr lang="ru-RU" sz="2000" kern="1200" dirty="0"/>
        </a:p>
      </dsp:txBody>
      <dsp:txXfrm>
        <a:off x="2347172" y="2901083"/>
        <a:ext cx="1754114" cy="2385804"/>
      </dsp:txXfrm>
    </dsp:sp>
    <dsp:sp modelId="{4837294A-9E54-4470-A1F5-9F57CC76AC8A}">
      <dsp:nvSpPr>
        <dsp:cNvPr id="0" name=""/>
        <dsp:cNvSpPr/>
      </dsp:nvSpPr>
      <dsp:spPr>
        <a:xfrm>
          <a:off x="3913346" y="1839218"/>
          <a:ext cx="442705" cy="442705"/>
        </a:xfrm>
        <a:prstGeom prst="ellipse">
          <a:avLst/>
        </a:prstGeom>
        <a:solidFill>
          <a:schemeClr val="accent2">
            <a:hueOff val="6989019"/>
            <a:satOff val="-1325"/>
            <a:lumOff val="-66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055517-3D2D-48DD-A5F4-B29FCE8E77D1}">
      <dsp:nvSpPr>
        <dsp:cNvPr id="0" name=""/>
        <dsp:cNvSpPr/>
      </dsp:nvSpPr>
      <dsp:spPr>
        <a:xfrm>
          <a:off x="4134698" y="2060570"/>
          <a:ext cx="1754114" cy="3226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580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Оцінювання та </a:t>
          </a:r>
          <a:r>
            <a:rPr lang="uk-UA" sz="2000" kern="1200" dirty="0" err="1" smtClean="0"/>
            <a:t>інтерпритація</a:t>
          </a:r>
          <a:r>
            <a:rPr lang="uk-UA" sz="2000" kern="1200" dirty="0" smtClean="0"/>
            <a:t> результатів</a:t>
          </a:r>
          <a:endParaRPr lang="ru-RU" sz="2000" kern="1200" dirty="0"/>
        </a:p>
      </dsp:txBody>
      <dsp:txXfrm>
        <a:off x="4134698" y="2060570"/>
        <a:ext cx="1754114" cy="3226318"/>
      </dsp:txXfrm>
    </dsp:sp>
    <dsp:sp modelId="{47DA16FD-FC2A-42B8-9666-21E6A1B842BF}">
      <dsp:nvSpPr>
        <dsp:cNvPr id="0" name=""/>
        <dsp:cNvSpPr/>
      </dsp:nvSpPr>
      <dsp:spPr>
        <a:xfrm>
          <a:off x="5801107" y="1247204"/>
          <a:ext cx="593057" cy="593057"/>
        </a:xfrm>
        <a:prstGeom prst="ellipse">
          <a:avLst/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6C24EC-5B9F-48BD-BA23-3DFFF083EADB}">
      <dsp:nvSpPr>
        <dsp:cNvPr id="0" name=""/>
        <dsp:cNvSpPr/>
      </dsp:nvSpPr>
      <dsp:spPr>
        <a:xfrm>
          <a:off x="6097636" y="1543733"/>
          <a:ext cx="1754114" cy="3743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4249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Фіксація у </a:t>
          </a:r>
          <a:r>
            <a:rPr lang="uk-UA" sz="2000" kern="1200" dirty="0" err="1" smtClean="0"/>
            <a:t>портфоліо</a:t>
          </a:r>
          <a:r>
            <a:rPr lang="uk-UA" sz="2000" kern="1200" dirty="0" smtClean="0"/>
            <a:t> учнів</a:t>
          </a:r>
          <a:endParaRPr lang="ru-RU" sz="2000" kern="1200" dirty="0"/>
        </a:p>
      </dsp:txBody>
      <dsp:txXfrm>
        <a:off x="6097636" y="1543733"/>
        <a:ext cx="1754114" cy="3743155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C223A-7660-46B7-9550-91725AB83966}">
      <dsp:nvSpPr>
        <dsp:cNvPr id="0" name=""/>
        <dsp:cNvSpPr/>
      </dsp:nvSpPr>
      <dsp:spPr>
        <a:xfrm rot="21300000">
          <a:off x="26295" y="2296985"/>
          <a:ext cx="8516359" cy="975251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D11B8D-955B-4E7C-8820-6A3EA685F86C}">
      <dsp:nvSpPr>
        <dsp:cNvPr id="0" name=""/>
        <dsp:cNvSpPr/>
      </dsp:nvSpPr>
      <dsp:spPr>
        <a:xfrm>
          <a:off x="1028274" y="278461"/>
          <a:ext cx="2570685" cy="2227688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71AF9B-7B08-4A99-A142-9EA73554BCE4}">
      <dsp:nvSpPr>
        <dsp:cNvPr id="0" name=""/>
        <dsp:cNvSpPr/>
      </dsp:nvSpPr>
      <dsp:spPr>
        <a:xfrm>
          <a:off x="4541544" y="0"/>
          <a:ext cx="2742064" cy="2339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1-2 клас – формувальне Наказ МОН від 20.08.2018 № 924</a:t>
          </a:r>
          <a:endParaRPr lang="ru-RU" sz="2700" kern="1200" dirty="0"/>
        </a:p>
      </dsp:txBody>
      <dsp:txXfrm>
        <a:off x="4541544" y="0"/>
        <a:ext cx="2742064" cy="2339073"/>
      </dsp:txXfrm>
    </dsp:sp>
    <dsp:sp modelId="{770C3E12-F0E4-4803-B0C4-7FFBAF3F293A}">
      <dsp:nvSpPr>
        <dsp:cNvPr id="0" name=""/>
        <dsp:cNvSpPr/>
      </dsp:nvSpPr>
      <dsp:spPr>
        <a:xfrm>
          <a:off x="4969991" y="3063072"/>
          <a:ext cx="2570685" cy="2227688"/>
        </a:xfrm>
        <a:prstGeom prst="up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2B6A33-D252-4BC8-AF8E-F4B96A0354EA}">
      <dsp:nvSpPr>
        <dsp:cNvPr id="0" name=""/>
        <dsp:cNvSpPr/>
      </dsp:nvSpPr>
      <dsp:spPr>
        <a:xfrm>
          <a:off x="1285342" y="3230148"/>
          <a:ext cx="2742064" cy="2339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3-4 клас – бальне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Наказ МОН №1009 від 19.08.2016</a:t>
          </a:r>
          <a:endParaRPr lang="ru-RU" sz="2700" kern="1200" dirty="0"/>
        </a:p>
      </dsp:txBody>
      <dsp:txXfrm>
        <a:off x="1285342" y="3230148"/>
        <a:ext cx="2742064" cy="233907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9295DE-9CBB-4EC6-86FF-A52EB331DCEC}">
      <dsp:nvSpPr>
        <dsp:cNvPr id="0" name=""/>
        <dsp:cNvSpPr/>
      </dsp:nvSpPr>
      <dsp:spPr>
        <a:xfrm>
          <a:off x="3180232" y="3069278"/>
          <a:ext cx="2352501" cy="23525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/>
              </a:solidFill>
              <a:hlinkClick xmlns:r="http://schemas.openxmlformats.org/officeDocument/2006/relationships" r:id="rId1" tooltip=" (у новому вікні)"/>
            </a:rPr>
            <a:t>Наказ </a:t>
          </a:r>
          <a:r>
            <a:rPr lang="ru-RU" sz="2100" kern="1200" dirty="0" err="1" smtClean="0">
              <a:solidFill>
                <a:schemeClr val="bg1"/>
              </a:solidFill>
              <a:hlinkClick xmlns:r="http://schemas.openxmlformats.org/officeDocument/2006/relationships" r:id="rId1" tooltip=" (у новому вікні)"/>
            </a:rPr>
            <a:t>Міністерства</a:t>
          </a:r>
          <a:r>
            <a:rPr lang="ru-RU" sz="2100" kern="1200" dirty="0" smtClean="0">
              <a:solidFill>
                <a:schemeClr val="bg1"/>
              </a:solidFill>
              <a:hlinkClick xmlns:r="http://schemas.openxmlformats.org/officeDocument/2006/relationships" r:id="rId1" tooltip=" (у новому вікні)"/>
            </a:rPr>
            <a:t> </a:t>
          </a:r>
          <a:r>
            <a:rPr lang="ru-RU" sz="2100" kern="1200" dirty="0" err="1" smtClean="0">
              <a:solidFill>
                <a:schemeClr val="bg1"/>
              </a:solidFill>
              <a:hlinkClick xmlns:r="http://schemas.openxmlformats.org/officeDocument/2006/relationships" r:id="rId1" tooltip=" (у новому вікні)"/>
            </a:rPr>
            <a:t>освіти</a:t>
          </a:r>
          <a:r>
            <a:rPr lang="ru-RU" sz="2100" kern="1200" dirty="0" smtClean="0">
              <a:solidFill>
                <a:schemeClr val="bg1"/>
              </a:solidFill>
              <a:hlinkClick xmlns:r="http://schemas.openxmlformats.org/officeDocument/2006/relationships" r:id="rId1" tooltip=" (у новому вікні)"/>
            </a:rPr>
            <a:t> і науки </a:t>
          </a:r>
          <a:r>
            <a:rPr lang="ru-RU" sz="2100" kern="1200" dirty="0" err="1" smtClean="0">
              <a:solidFill>
                <a:schemeClr val="bg1"/>
              </a:solidFill>
              <a:hlinkClick xmlns:r="http://schemas.openxmlformats.org/officeDocument/2006/relationships" r:id="rId1" tooltip=" (у новому вікні)"/>
            </a:rPr>
            <a:t>України</a:t>
          </a:r>
          <a:r>
            <a:rPr lang="ru-RU" sz="2100" kern="1200" dirty="0" smtClean="0">
              <a:solidFill>
                <a:schemeClr val="bg1"/>
              </a:solidFill>
              <a:hlinkClick xmlns:r="http://schemas.openxmlformats.org/officeDocument/2006/relationships" r:id="rId1" tooltip=" (у новому вікні)"/>
            </a:rPr>
            <a:t> </a:t>
          </a:r>
          <a:r>
            <a:rPr lang="ru-RU" sz="2100" kern="1200" dirty="0" err="1" smtClean="0">
              <a:solidFill>
                <a:schemeClr val="bg1"/>
              </a:solidFill>
              <a:hlinkClick xmlns:r="http://schemas.openxmlformats.org/officeDocument/2006/relationships" r:id="rId1" tooltip=" (у новому вікні)"/>
            </a:rPr>
            <a:t>від</a:t>
          </a:r>
          <a:r>
            <a:rPr lang="ru-RU" sz="2100" kern="1200" dirty="0" smtClean="0">
              <a:solidFill>
                <a:schemeClr val="bg1"/>
              </a:solidFill>
              <a:hlinkClick xmlns:r="http://schemas.openxmlformats.org/officeDocument/2006/relationships" r:id="rId1" tooltip=" (у новому вікні)"/>
            </a:rPr>
            <a:t> 10.06.2019 № 798</a:t>
          </a:r>
          <a:r>
            <a:rPr lang="ru-RU" sz="2100" kern="1200" dirty="0" smtClean="0">
              <a:solidFill>
                <a:schemeClr val="bg1"/>
              </a:solidFill>
            </a:rPr>
            <a:t> </a:t>
          </a:r>
          <a:endParaRPr lang="ru-RU" sz="2100" kern="1200" dirty="0">
            <a:solidFill>
              <a:schemeClr val="bg1"/>
            </a:solidFill>
          </a:endParaRPr>
        </a:p>
      </dsp:txBody>
      <dsp:txXfrm>
        <a:off x="3524748" y="3413794"/>
        <a:ext cx="1663469" cy="1663469"/>
      </dsp:txXfrm>
    </dsp:sp>
    <dsp:sp modelId="{819E360E-E22A-4759-9086-779CC18C386E}">
      <dsp:nvSpPr>
        <dsp:cNvPr id="0" name=""/>
        <dsp:cNvSpPr/>
      </dsp:nvSpPr>
      <dsp:spPr>
        <a:xfrm rot="12900000">
          <a:off x="1428248" y="2578493"/>
          <a:ext cx="2052446" cy="67046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AFF32C-515B-4013-AE19-185D7A4F95C2}">
      <dsp:nvSpPr>
        <dsp:cNvPr id="0" name=""/>
        <dsp:cNvSpPr/>
      </dsp:nvSpPr>
      <dsp:spPr>
        <a:xfrm>
          <a:off x="496400" y="1431157"/>
          <a:ext cx="2234876" cy="17879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/>
            <a:t>П’ять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номінацій</a:t>
          </a:r>
          <a:r>
            <a:rPr lang="ru-RU" sz="1500" kern="1200" dirty="0" smtClean="0"/>
            <a:t>: «</a:t>
          </a:r>
          <a:r>
            <a:rPr lang="ru-RU" sz="1500" kern="1200" dirty="0" err="1" smtClean="0"/>
            <a:t>Зарубіжна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література</a:t>
          </a:r>
          <a:r>
            <a:rPr lang="ru-RU" sz="1500" kern="1200" dirty="0" smtClean="0"/>
            <a:t>», «</a:t>
          </a:r>
          <a:r>
            <a:rPr lang="ru-RU" sz="1500" kern="1200" dirty="0" err="1" smtClean="0"/>
            <a:t>Історія</a:t>
          </a:r>
          <a:r>
            <a:rPr lang="ru-RU" sz="1500" kern="1200" dirty="0" smtClean="0"/>
            <a:t>», «</a:t>
          </a:r>
          <a:r>
            <a:rPr lang="ru-RU" sz="1500" kern="1200" dirty="0" err="1" smtClean="0"/>
            <a:t>Образотворче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мистецтво</a:t>
          </a:r>
          <a:r>
            <a:rPr lang="ru-RU" sz="1500" kern="1200" dirty="0" smtClean="0"/>
            <a:t>», «Початкова </a:t>
          </a:r>
          <a:r>
            <a:rPr lang="ru-RU" sz="1500" kern="1200" dirty="0" err="1" smtClean="0"/>
            <a:t>освіта</a:t>
          </a:r>
          <a:r>
            <a:rPr lang="ru-RU" sz="1500" kern="1200" dirty="0" smtClean="0"/>
            <a:t>» і «</a:t>
          </a:r>
          <a:r>
            <a:rPr lang="ru-RU" sz="1500" kern="1200" dirty="0" err="1" smtClean="0"/>
            <a:t>Хімія</a:t>
          </a:r>
          <a:r>
            <a:rPr lang="ru-RU" sz="1500" kern="1200" dirty="0" smtClean="0"/>
            <a:t>».</a:t>
          </a:r>
          <a:endParaRPr lang="ru-RU" sz="1500" kern="1200" dirty="0"/>
        </a:p>
      </dsp:txBody>
      <dsp:txXfrm>
        <a:off x="548766" y="1483523"/>
        <a:ext cx="2130144" cy="1683168"/>
      </dsp:txXfrm>
    </dsp:sp>
    <dsp:sp modelId="{C886FD45-BEE8-4C86-9F1C-7769629A2B8B}">
      <dsp:nvSpPr>
        <dsp:cNvPr id="0" name=""/>
        <dsp:cNvSpPr/>
      </dsp:nvSpPr>
      <dsp:spPr>
        <a:xfrm rot="16200000">
          <a:off x="3330260" y="1588368"/>
          <a:ext cx="2052446" cy="67046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E0B027-1C05-4C3F-9658-5FEB9532A81C}">
      <dsp:nvSpPr>
        <dsp:cNvPr id="0" name=""/>
        <dsp:cNvSpPr/>
      </dsp:nvSpPr>
      <dsp:spPr>
        <a:xfrm>
          <a:off x="3239045" y="3426"/>
          <a:ext cx="2234876" cy="17879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/>
            <a:t>Традиційно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відбуватиметься</a:t>
          </a:r>
          <a:r>
            <a:rPr lang="ru-RU" sz="1500" kern="1200" dirty="0" smtClean="0"/>
            <a:t> у три тури: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І- листопад 2019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ІІ- грудень 2019-лютий 2020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ІІІ – квітень 2020</a:t>
          </a:r>
          <a:endParaRPr lang="ru-RU" sz="1500" kern="1200" dirty="0"/>
        </a:p>
      </dsp:txBody>
      <dsp:txXfrm>
        <a:off x="3291411" y="55792"/>
        <a:ext cx="2130144" cy="1683168"/>
      </dsp:txXfrm>
    </dsp:sp>
    <dsp:sp modelId="{6BAB2721-8DB6-4940-9991-B11AE0C59401}">
      <dsp:nvSpPr>
        <dsp:cNvPr id="0" name=""/>
        <dsp:cNvSpPr/>
      </dsp:nvSpPr>
      <dsp:spPr>
        <a:xfrm rot="19500000">
          <a:off x="5232272" y="2578493"/>
          <a:ext cx="2052446" cy="670462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B23834-A55B-4E90-AB99-BEC22FA107ED}">
      <dsp:nvSpPr>
        <dsp:cNvPr id="0" name=""/>
        <dsp:cNvSpPr/>
      </dsp:nvSpPr>
      <dsp:spPr>
        <a:xfrm>
          <a:off x="5981690" y="1431157"/>
          <a:ext cx="2234876" cy="17879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/>
            <a:t>Реєстрація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педагогічних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працівників</a:t>
          </a:r>
          <a:r>
            <a:rPr lang="ru-RU" sz="1500" kern="1200" dirty="0" smtClean="0"/>
            <a:t> для </a:t>
          </a:r>
          <a:r>
            <a:rPr lang="ru-RU" sz="1500" kern="1200" dirty="0" err="1" smtClean="0"/>
            <a:t>участі</a:t>
          </a:r>
          <a:r>
            <a:rPr lang="ru-RU" sz="1500" kern="1200" dirty="0" smtClean="0"/>
            <a:t> в </a:t>
          </a:r>
          <a:r>
            <a:rPr lang="ru-RU" sz="1500" kern="1200" dirty="0" err="1" smtClean="0"/>
            <a:t>конкурсі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триватиме</a:t>
          </a:r>
          <a:r>
            <a:rPr lang="ru-RU" sz="1500" kern="1200" dirty="0" smtClean="0"/>
            <a:t> з 16 </a:t>
          </a:r>
          <a:r>
            <a:rPr lang="ru-RU" sz="1500" kern="1200" dirty="0" err="1" smtClean="0"/>
            <a:t>вересня</a:t>
          </a:r>
          <a:r>
            <a:rPr lang="ru-RU" sz="1500" kern="1200" dirty="0" smtClean="0"/>
            <a:t> до 06 </a:t>
          </a:r>
          <a:r>
            <a:rPr lang="ru-RU" sz="1500" kern="1200" dirty="0" err="1" smtClean="0"/>
            <a:t>жовтня</a:t>
          </a:r>
          <a:r>
            <a:rPr lang="ru-RU" sz="1500" kern="1200" dirty="0" smtClean="0"/>
            <a:t> 2019 року.</a:t>
          </a:r>
          <a:endParaRPr lang="ru-RU" sz="1500" kern="1200" dirty="0"/>
        </a:p>
      </dsp:txBody>
      <dsp:txXfrm>
        <a:off x="6034056" y="1483523"/>
        <a:ext cx="2130144" cy="1683168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CF0F48-0498-449A-A744-4AE26DEDF432}">
      <dsp:nvSpPr>
        <dsp:cNvPr id="0" name=""/>
        <dsp:cNvSpPr/>
      </dsp:nvSpPr>
      <dsp:spPr>
        <a:xfrm>
          <a:off x="0" y="476295"/>
          <a:ext cx="8496944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39893A-9909-4A5D-B672-3C92CBF539A8}">
      <dsp:nvSpPr>
        <dsp:cNvPr id="0" name=""/>
        <dsp:cNvSpPr/>
      </dsp:nvSpPr>
      <dsp:spPr>
        <a:xfrm>
          <a:off x="424847" y="3974"/>
          <a:ext cx="5947860" cy="9446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i="0" kern="1200" dirty="0" smtClean="0"/>
            <a:t>Добре </a:t>
          </a:r>
          <a:r>
            <a:rPr lang="ru-RU" sz="3200" b="0" i="0" kern="1200" dirty="0" err="1" smtClean="0"/>
            <a:t>тим</a:t>
          </a:r>
          <a:r>
            <a:rPr lang="ru-RU" sz="3200" b="0" i="0" kern="1200" dirty="0" smtClean="0"/>
            <a:t>, </a:t>
          </a:r>
          <a:r>
            <a:rPr lang="ru-RU" sz="3200" b="0" i="0" kern="1200" dirty="0" err="1" smtClean="0"/>
            <a:t>хто</a:t>
          </a:r>
          <a:r>
            <a:rPr lang="ru-RU" sz="3200" b="0" i="0" kern="1200" dirty="0" smtClean="0"/>
            <a:t> </a:t>
          </a:r>
          <a:r>
            <a:rPr lang="ru-RU" sz="3200" b="0" i="0" kern="1200" dirty="0" err="1" smtClean="0"/>
            <a:t>вміє</a:t>
          </a:r>
          <a:r>
            <a:rPr lang="ru-RU" sz="3200" b="0" i="0" kern="1200" dirty="0" smtClean="0"/>
            <a:t> </a:t>
          </a:r>
          <a:r>
            <a:rPr lang="ru-RU" sz="3200" b="0" i="0" kern="1200" dirty="0" err="1" smtClean="0"/>
            <a:t>дружити</a:t>
          </a:r>
          <a:endParaRPr lang="ru-RU" sz="3200" kern="1200" dirty="0"/>
        </a:p>
      </dsp:txBody>
      <dsp:txXfrm>
        <a:off x="470961" y="50088"/>
        <a:ext cx="5855632" cy="852412"/>
      </dsp:txXfrm>
    </dsp:sp>
    <dsp:sp modelId="{B6CB3754-238E-43B6-93EF-419D399599E2}">
      <dsp:nvSpPr>
        <dsp:cNvPr id="0" name=""/>
        <dsp:cNvSpPr/>
      </dsp:nvSpPr>
      <dsp:spPr>
        <a:xfrm>
          <a:off x="0" y="1927815"/>
          <a:ext cx="8496944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FEA47D-4B15-44CD-BD08-101ABD1F967D}">
      <dsp:nvSpPr>
        <dsp:cNvPr id="0" name=""/>
        <dsp:cNvSpPr/>
      </dsp:nvSpPr>
      <dsp:spPr>
        <a:xfrm>
          <a:off x="424847" y="1455495"/>
          <a:ext cx="5947860" cy="9446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i="0" kern="1200" smtClean="0"/>
            <a:t>Діти об’єднують Україну</a:t>
          </a:r>
          <a:endParaRPr lang="ru-RU" sz="3200" b="0" i="0" kern="1200"/>
        </a:p>
      </dsp:txBody>
      <dsp:txXfrm>
        <a:off x="470961" y="1501609"/>
        <a:ext cx="5855632" cy="852412"/>
      </dsp:txXfrm>
    </dsp:sp>
    <dsp:sp modelId="{CF6A0C70-7EF0-4F25-B619-9E32A13F59D7}">
      <dsp:nvSpPr>
        <dsp:cNvPr id="0" name=""/>
        <dsp:cNvSpPr/>
      </dsp:nvSpPr>
      <dsp:spPr>
        <a:xfrm>
          <a:off x="0" y="3379335"/>
          <a:ext cx="8496944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F2536B-6A0A-4928-A044-08B0942F06A1}">
      <dsp:nvSpPr>
        <dsp:cNvPr id="0" name=""/>
        <dsp:cNvSpPr/>
      </dsp:nvSpPr>
      <dsp:spPr>
        <a:xfrm>
          <a:off x="424847" y="2907015"/>
          <a:ext cx="5947860" cy="9446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i="0" kern="1200" smtClean="0"/>
            <a:t>Краса людини — її доброта</a:t>
          </a:r>
          <a:endParaRPr lang="ru-RU" sz="3200" b="0" i="0" kern="1200"/>
        </a:p>
      </dsp:txBody>
      <dsp:txXfrm>
        <a:off x="470961" y="2953129"/>
        <a:ext cx="5855632" cy="852412"/>
      </dsp:txXfrm>
    </dsp:sp>
    <dsp:sp modelId="{AF314DDD-B3E3-45EB-95F1-9350599160B2}">
      <dsp:nvSpPr>
        <dsp:cNvPr id="0" name=""/>
        <dsp:cNvSpPr/>
      </dsp:nvSpPr>
      <dsp:spPr>
        <a:xfrm>
          <a:off x="0" y="4830854"/>
          <a:ext cx="8496944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8B9FF3-6F5D-4DE8-B9E7-4179E4EC5B34}">
      <dsp:nvSpPr>
        <dsp:cNvPr id="0" name=""/>
        <dsp:cNvSpPr/>
      </dsp:nvSpPr>
      <dsp:spPr>
        <a:xfrm>
          <a:off x="424847" y="4358534"/>
          <a:ext cx="5947860" cy="9446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i="0" kern="1200" smtClean="0"/>
            <a:t>Я люблю свою країну</a:t>
          </a:r>
          <a:endParaRPr lang="ru-RU" sz="3200" b="0" i="0" kern="1200"/>
        </a:p>
      </dsp:txBody>
      <dsp:txXfrm>
        <a:off x="470961" y="4404648"/>
        <a:ext cx="5855632" cy="8524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723399-E194-4846-87CD-AD503D74E747}">
      <dsp:nvSpPr>
        <dsp:cNvPr id="0" name=""/>
        <dsp:cNvSpPr/>
      </dsp:nvSpPr>
      <dsp:spPr>
        <a:xfrm>
          <a:off x="-6671389" y="-1021000"/>
          <a:ext cx="7946657" cy="7946657"/>
        </a:xfrm>
        <a:prstGeom prst="blockArc">
          <a:avLst>
            <a:gd name="adj1" fmla="val 18900000"/>
            <a:gd name="adj2" fmla="val 2700000"/>
            <a:gd name="adj3" fmla="val 272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7C82C4-21C1-4A20-8610-3C271579ACEA}">
      <dsp:nvSpPr>
        <dsp:cNvPr id="0" name=""/>
        <dsp:cNvSpPr/>
      </dsp:nvSpPr>
      <dsp:spPr>
        <a:xfrm>
          <a:off x="414211" y="268425"/>
          <a:ext cx="8219928" cy="5366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5938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Читання з розумінням</a:t>
          </a:r>
          <a:endParaRPr lang="ru-RU" sz="1700" kern="1200" dirty="0"/>
        </a:p>
      </dsp:txBody>
      <dsp:txXfrm>
        <a:off x="414211" y="268425"/>
        <a:ext cx="8219928" cy="536615"/>
      </dsp:txXfrm>
    </dsp:sp>
    <dsp:sp modelId="{20E22968-A4D5-4083-8A5C-293126DEF268}">
      <dsp:nvSpPr>
        <dsp:cNvPr id="0" name=""/>
        <dsp:cNvSpPr/>
      </dsp:nvSpPr>
      <dsp:spPr>
        <a:xfrm>
          <a:off x="78827" y="201348"/>
          <a:ext cx="670768" cy="6707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957FF9-3971-491B-BF26-BA72FAC2CBD5}">
      <dsp:nvSpPr>
        <dsp:cNvPr id="0" name=""/>
        <dsp:cNvSpPr/>
      </dsp:nvSpPr>
      <dsp:spPr>
        <a:xfrm>
          <a:off x="900164" y="1073820"/>
          <a:ext cx="7733975" cy="53661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5938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Висловлення власної думки усно та письмово</a:t>
          </a:r>
          <a:endParaRPr lang="ru-RU" sz="1700" kern="1200" dirty="0"/>
        </a:p>
      </dsp:txBody>
      <dsp:txXfrm>
        <a:off x="900164" y="1073820"/>
        <a:ext cx="7733975" cy="536615"/>
      </dsp:txXfrm>
    </dsp:sp>
    <dsp:sp modelId="{E1522573-928D-4067-A055-9AA45C073448}">
      <dsp:nvSpPr>
        <dsp:cNvPr id="0" name=""/>
        <dsp:cNvSpPr/>
      </dsp:nvSpPr>
      <dsp:spPr>
        <a:xfrm>
          <a:off x="564780" y="1006743"/>
          <a:ext cx="670768" cy="6707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52856F-716C-422C-ADFE-0FE3A1E611C8}">
      <dsp:nvSpPr>
        <dsp:cNvPr id="0" name=""/>
        <dsp:cNvSpPr/>
      </dsp:nvSpPr>
      <dsp:spPr>
        <a:xfrm>
          <a:off x="1166464" y="1878625"/>
          <a:ext cx="7467675" cy="53661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5938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Критичне та системне мислення</a:t>
          </a:r>
          <a:endParaRPr lang="ru-RU" sz="1700" kern="1200" dirty="0"/>
        </a:p>
      </dsp:txBody>
      <dsp:txXfrm>
        <a:off x="1166464" y="1878625"/>
        <a:ext cx="7467675" cy="536615"/>
      </dsp:txXfrm>
    </dsp:sp>
    <dsp:sp modelId="{B97B1568-7A2F-452E-86F4-EBCFE30E073C}">
      <dsp:nvSpPr>
        <dsp:cNvPr id="0" name=""/>
        <dsp:cNvSpPr/>
      </dsp:nvSpPr>
      <dsp:spPr>
        <a:xfrm>
          <a:off x="831080" y="1811548"/>
          <a:ext cx="670768" cy="6707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6CE62A-EE70-4393-AD0E-182F281AE925}">
      <dsp:nvSpPr>
        <dsp:cNvPr id="0" name=""/>
        <dsp:cNvSpPr/>
      </dsp:nvSpPr>
      <dsp:spPr>
        <a:xfrm>
          <a:off x="1251491" y="2684020"/>
          <a:ext cx="7382648" cy="53661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5938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Здатність логічно обґрунтовувати позицію, о</a:t>
          </a:r>
          <a:r>
            <a:rPr lang="uk-UA" sz="1700" kern="1200" dirty="0" smtClean="0"/>
            <a:t>цінювати ризики, приймати рішення, розв’язувати проблеми</a:t>
          </a:r>
          <a:endParaRPr lang="ru-RU" sz="1700" kern="1200" dirty="0"/>
        </a:p>
      </dsp:txBody>
      <dsp:txXfrm>
        <a:off x="1251491" y="2684020"/>
        <a:ext cx="7382648" cy="536615"/>
      </dsp:txXfrm>
    </dsp:sp>
    <dsp:sp modelId="{3B5BEE89-99CF-42A3-AECE-6C2D7B04A084}">
      <dsp:nvSpPr>
        <dsp:cNvPr id="0" name=""/>
        <dsp:cNvSpPr/>
      </dsp:nvSpPr>
      <dsp:spPr>
        <a:xfrm>
          <a:off x="916107" y="2616943"/>
          <a:ext cx="670768" cy="6707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256B1F-068D-4616-9293-D6859017F330}">
      <dsp:nvSpPr>
        <dsp:cNvPr id="0" name=""/>
        <dsp:cNvSpPr/>
      </dsp:nvSpPr>
      <dsp:spPr>
        <a:xfrm>
          <a:off x="1166464" y="3489415"/>
          <a:ext cx="7467675" cy="53661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5938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Ініціативність, творчість</a:t>
          </a:r>
          <a:endParaRPr lang="ru-RU" sz="1700" kern="1200" dirty="0"/>
        </a:p>
      </dsp:txBody>
      <dsp:txXfrm>
        <a:off x="1166464" y="3489415"/>
        <a:ext cx="7467675" cy="536615"/>
      </dsp:txXfrm>
    </dsp:sp>
    <dsp:sp modelId="{0D4C78D8-B13D-4512-A586-34841A7C205E}">
      <dsp:nvSpPr>
        <dsp:cNvPr id="0" name=""/>
        <dsp:cNvSpPr/>
      </dsp:nvSpPr>
      <dsp:spPr>
        <a:xfrm>
          <a:off x="831080" y="3422338"/>
          <a:ext cx="670768" cy="6707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5E22C5-1453-472B-896A-30F7CCE12F61}">
      <dsp:nvSpPr>
        <dsp:cNvPr id="0" name=""/>
        <dsp:cNvSpPr/>
      </dsp:nvSpPr>
      <dsp:spPr>
        <a:xfrm>
          <a:off x="900164" y="4294220"/>
          <a:ext cx="7733975" cy="5366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5938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Вміння конструктивно керувати емоціями</a:t>
          </a:r>
          <a:endParaRPr lang="ru-RU" sz="1700" kern="1200" dirty="0"/>
        </a:p>
      </dsp:txBody>
      <dsp:txXfrm>
        <a:off x="900164" y="4294220"/>
        <a:ext cx="7733975" cy="536615"/>
      </dsp:txXfrm>
    </dsp:sp>
    <dsp:sp modelId="{8C76BBE0-CEDE-45D1-BC13-DCAC639BC362}">
      <dsp:nvSpPr>
        <dsp:cNvPr id="0" name=""/>
        <dsp:cNvSpPr/>
      </dsp:nvSpPr>
      <dsp:spPr>
        <a:xfrm>
          <a:off x="564780" y="4227143"/>
          <a:ext cx="670768" cy="6707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4249A8-A055-47AD-8EAE-3C6198FD5139}">
      <dsp:nvSpPr>
        <dsp:cNvPr id="0" name=""/>
        <dsp:cNvSpPr/>
      </dsp:nvSpPr>
      <dsp:spPr>
        <a:xfrm>
          <a:off x="414211" y="5099615"/>
          <a:ext cx="8219928" cy="53661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5938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Здатність співпрацювати</a:t>
          </a:r>
          <a:endParaRPr lang="ru-RU" sz="1700" kern="1200" dirty="0"/>
        </a:p>
      </dsp:txBody>
      <dsp:txXfrm>
        <a:off x="414211" y="5099615"/>
        <a:ext cx="8219928" cy="536615"/>
      </dsp:txXfrm>
    </dsp:sp>
    <dsp:sp modelId="{086C7633-37B4-4085-B616-7244B953809D}">
      <dsp:nvSpPr>
        <dsp:cNvPr id="0" name=""/>
        <dsp:cNvSpPr/>
      </dsp:nvSpPr>
      <dsp:spPr>
        <a:xfrm>
          <a:off x="78827" y="5032538"/>
          <a:ext cx="670768" cy="6707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689066-9AFB-4B02-80B0-980DC09EE619}">
      <dsp:nvSpPr>
        <dsp:cNvPr id="0" name=""/>
        <dsp:cNvSpPr/>
      </dsp:nvSpPr>
      <dsp:spPr>
        <a:xfrm>
          <a:off x="3600397" y="-17769"/>
          <a:ext cx="1440164" cy="135785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Дидактика</a:t>
          </a:r>
          <a:endParaRPr lang="ru-RU" sz="1600" kern="1200" dirty="0"/>
        </a:p>
      </dsp:txBody>
      <dsp:txXfrm>
        <a:off x="3811304" y="181084"/>
        <a:ext cx="1018350" cy="960145"/>
      </dsp:txXfrm>
    </dsp:sp>
    <dsp:sp modelId="{E0F7C8E5-5BC0-4BE3-89BD-6B47115B224D}">
      <dsp:nvSpPr>
        <dsp:cNvPr id="0" name=""/>
        <dsp:cNvSpPr/>
      </dsp:nvSpPr>
      <dsp:spPr>
        <a:xfrm rot="1542857">
          <a:off x="5048000" y="859422"/>
          <a:ext cx="265800" cy="4321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5051948" y="928559"/>
        <a:ext cx="186060" cy="259307"/>
      </dsp:txXfrm>
    </dsp:sp>
    <dsp:sp modelId="{8A160B6E-5FDA-4F2E-849B-3A9EA543B257}">
      <dsp:nvSpPr>
        <dsp:cNvPr id="0" name=""/>
        <dsp:cNvSpPr/>
      </dsp:nvSpPr>
      <dsp:spPr>
        <a:xfrm>
          <a:off x="5338117" y="806558"/>
          <a:ext cx="1430636" cy="137828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Психологія</a:t>
          </a:r>
          <a:endParaRPr lang="ru-RU" sz="1600" kern="1200" dirty="0"/>
        </a:p>
      </dsp:txBody>
      <dsp:txXfrm>
        <a:off x="5547629" y="1008404"/>
        <a:ext cx="1011612" cy="974596"/>
      </dsp:txXfrm>
    </dsp:sp>
    <dsp:sp modelId="{ECD0C3B4-F637-484F-A021-DE9187760189}">
      <dsp:nvSpPr>
        <dsp:cNvPr id="0" name=""/>
        <dsp:cNvSpPr/>
      </dsp:nvSpPr>
      <dsp:spPr>
        <a:xfrm rot="4628571">
          <a:off x="6113943" y="2232975"/>
          <a:ext cx="314181" cy="4321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6150583" y="2273466"/>
        <a:ext cx="219927" cy="259307"/>
      </dsp:txXfrm>
    </dsp:sp>
    <dsp:sp modelId="{BB04B377-5B5D-48C0-AF91-34F1D6EECBF3}">
      <dsp:nvSpPr>
        <dsp:cNvPr id="0" name=""/>
        <dsp:cNvSpPr/>
      </dsp:nvSpPr>
      <dsp:spPr>
        <a:xfrm>
          <a:off x="5841174" y="2730648"/>
          <a:ext cx="1280532" cy="128053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Методика</a:t>
          </a:r>
          <a:endParaRPr lang="ru-RU" sz="1600" kern="1200" dirty="0"/>
        </a:p>
      </dsp:txBody>
      <dsp:txXfrm>
        <a:off x="6028704" y="2918178"/>
        <a:ext cx="905472" cy="905472"/>
      </dsp:txXfrm>
    </dsp:sp>
    <dsp:sp modelId="{DADAFB33-14AE-405B-BBB2-6C1074E51B17}">
      <dsp:nvSpPr>
        <dsp:cNvPr id="0" name=""/>
        <dsp:cNvSpPr/>
      </dsp:nvSpPr>
      <dsp:spPr>
        <a:xfrm rot="7714286">
          <a:off x="5717462" y="3899186"/>
          <a:ext cx="340738" cy="4321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5800439" y="3945662"/>
        <a:ext cx="238517" cy="259307"/>
      </dsp:txXfrm>
    </dsp:sp>
    <dsp:sp modelId="{817FC33F-F360-4267-A6C6-A1C77188DAD0}">
      <dsp:nvSpPr>
        <dsp:cNvPr id="0" name=""/>
        <dsp:cNvSpPr/>
      </dsp:nvSpPr>
      <dsp:spPr>
        <a:xfrm>
          <a:off x="4641931" y="4234451"/>
          <a:ext cx="1280532" cy="128053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Оригінальні завдання та види діяльності</a:t>
          </a:r>
          <a:endParaRPr lang="ru-RU" sz="1400" kern="1200" dirty="0"/>
        </a:p>
      </dsp:txBody>
      <dsp:txXfrm>
        <a:off x="4829461" y="4421981"/>
        <a:ext cx="905472" cy="905472"/>
      </dsp:txXfrm>
    </dsp:sp>
    <dsp:sp modelId="{C1CB9E22-7ED6-4E61-9ED0-9AF58DB4F026}">
      <dsp:nvSpPr>
        <dsp:cNvPr id="0" name=""/>
        <dsp:cNvSpPr/>
      </dsp:nvSpPr>
      <dsp:spPr>
        <a:xfrm rot="10800000">
          <a:off x="4159754" y="4658627"/>
          <a:ext cx="340738" cy="4321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4261975" y="4745063"/>
        <a:ext cx="238517" cy="259307"/>
      </dsp:txXfrm>
    </dsp:sp>
    <dsp:sp modelId="{96195A7F-8BEF-4720-AA9F-4683CC8CF592}">
      <dsp:nvSpPr>
        <dsp:cNvPr id="0" name=""/>
        <dsp:cNvSpPr/>
      </dsp:nvSpPr>
      <dsp:spPr>
        <a:xfrm>
          <a:off x="2718495" y="4234451"/>
          <a:ext cx="1280532" cy="128053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Моделювання творчої діяльності</a:t>
          </a:r>
          <a:endParaRPr lang="ru-RU" sz="1400" kern="1200" dirty="0"/>
        </a:p>
      </dsp:txBody>
      <dsp:txXfrm>
        <a:off x="2906025" y="4421981"/>
        <a:ext cx="905472" cy="905472"/>
      </dsp:txXfrm>
    </dsp:sp>
    <dsp:sp modelId="{922AE39B-CB24-4B5A-ACBC-E8722CF6E43B}">
      <dsp:nvSpPr>
        <dsp:cNvPr id="0" name=""/>
        <dsp:cNvSpPr/>
      </dsp:nvSpPr>
      <dsp:spPr>
        <a:xfrm rot="13885714">
          <a:off x="2594784" y="3914265"/>
          <a:ext cx="340738" cy="4321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2677761" y="4040661"/>
        <a:ext cx="238517" cy="259307"/>
      </dsp:txXfrm>
    </dsp:sp>
    <dsp:sp modelId="{69F06303-5384-4FA9-BB94-5B187151FAEE}">
      <dsp:nvSpPr>
        <dsp:cNvPr id="0" name=""/>
        <dsp:cNvSpPr/>
      </dsp:nvSpPr>
      <dsp:spPr>
        <a:xfrm>
          <a:off x="1519252" y="2730648"/>
          <a:ext cx="1280532" cy="128053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Врахування компетентностей</a:t>
          </a:r>
          <a:endParaRPr lang="ru-RU" sz="1400" kern="1200" dirty="0"/>
        </a:p>
      </dsp:txBody>
      <dsp:txXfrm>
        <a:off x="1706782" y="2918178"/>
        <a:ext cx="905472" cy="905472"/>
      </dsp:txXfrm>
    </dsp:sp>
    <dsp:sp modelId="{B0286536-279C-4A28-81B7-EB6A56C1D2C2}">
      <dsp:nvSpPr>
        <dsp:cNvPr id="0" name=""/>
        <dsp:cNvSpPr/>
      </dsp:nvSpPr>
      <dsp:spPr>
        <a:xfrm rot="16971429">
          <a:off x="2200928" y="2226386"/>
          <a:ext cx="341000" cy="4321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2240696" y="2362690"/>
        <a:ext cx="238700" cy="259307"/>
      </dsp:txXfrm>
    </dsp:sp>
    <dsp:sp modelId="{26F3EB25-B377-40BA-9C80-D281C32EE07A}">
      <dsp:nvSpPr>
        <dsp:cNvPr id="0" name=""/>
        <dsp:cNvSpPr/>
      </dsp:nvSpPr>
      <dsp:spPr>
        <a:xfrm>
          <a:off x="1872205" y="859240"/>
          <a:ext cx="1430636" cy="127292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Програми</a:t>
          </a:r>
          <a:endParaRPr lang="ru-RU" sz="1600" kern="1200" dirty="0"/>
        </a:p>
      </dsp:txBody>
      <dsp:txXfrm>
        <a:off x="2081717" y="1045656"/>
        <a:ext cx="1011612" cy="900094"/>
      </dsp:txXfrm>
    </dsp:sp>
    <dsp:sp modelId="{45804669-F56A-424F-93B5-9086369AB62E}">
      <dsp:nvSpPr>
        <dsp:cNvPr id="0" name=""/>
        <dsp:cNvSpPr/>
      </dsp:nvSpPr>
      <dsp:spPr>
        <a:xfrm rot="20057143">
          <a:off x="3304906" y="868616"/>
          <a:ext cx="272123" cy="4321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3308948" y="972762"/>
        <a:ext cx="190486" cy="2593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9B9FF0-532C-4B00-982F-811B079BD775}">
      <dsp:nvSpPr>
        <dsp:cNvPr id="0" name=""/>
        <dsp:cNvSpPr/>
      </dsp:nvSpPr>
      <dsp:spPr>
        <a:xfrm rot="5400000">
          <a:off x="-143944" y="148991"/>
          <a:ext cx="959629" cy="67174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 rot="-5400000">
        <a:off x="1" y="340916"/>
        <a:ext cx="671740" cy="287889"/>
      </dsp:txXfrm>
    </dsp:sp>
    <dsp:sp modelId="{46178B48-7B14-4562-AB96-1CCF892CB277}">
      <dsp:nvSpPr>
        <dsp:cNvPr id="0" name=""/>
        <dsp:cNvSpPr/>
      </dsp:nvSpPr>
      <dsp:spPr>
        <a:xfrm rot="5400000">
          <a:off x="4236458" y="-3559670"/>
          <a:ext cx="623759" cy="77531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Закон України 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«Про освіту»,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671741" y="35496"/>
        <a:ext cx="7722746" cy="562861"/>
      </dsp:txXfrm>
    </dsp:sp>
    <dsp:sp modelId="{899ACB51-F0F0-45F3-B02F-9702E9358CD4}">
      <dsp:nvSpPr>
        <dsp:cNvPr id="0" name=""/>
        <dsp:cNvSpPr/>
      </dsp:nvSpPr>
      <dsp:spPr>
        <a:xfrm rot="5400000">
          <a:off x="-143944" y="1011284"/>
          <a:ext cx="959629" cy="67174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 rot="-5400000">
        <a:off x="1" y="1203209"/>
        <a:ext cx="671740" cy="287889"/>
      </dsp:txXfrm>
    </dsp:sp>
    <dsp:sp modelId="{846F8E27-F299-4B05-BEB9-F57E9175228B}">
      <dsp:nvSpPr>
        <dsp:cNvPr id="0" name=""/>
        <dsp:cNvSpPr/>
      </dsp:nvSpPr>
      <dsp:spPr>
        <a:xfrm rot="5400000">
          <a:off x="4236458" y="-2697377"/>
          <a:ext cx="623759" cy="77531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u="none" strike="noStrike" kern="1200" dirty="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  <a:hlinkClick xmlns:r="http://schemas.openxmlformats.org/officeDocument/2006/relationships" r:id="rId2"/>
            </a:rPr>
            <a:t>Закон «Про загальну середню освіту»</a:t>
          </a:r>
          <a:endParaRPr lang="ru-RU" sz="2000" kern="1200" dirty="0">
            <a:solidFill>
              <a:schemeClr val="tx1"/>
            </a:solidFill>
          </a:endParaRPr>
        </a:p>
      </dsp:txBody>
      <dsp:txXfrm rot="-5400000">
        <a:off x="671741" y="897789"/>
        <a:ext cx="7722746" cy="562861"/>
      </dsp:txXfrm>
    </dsp:sp>
    <dsp:sp modelId="{8F3D2C3C-1311-4C80-848C-526EACE1F20A}">
      <dsp:nvSpPr>
        <dsp:cNvPr id="0" name=""/>
        <dsp:cNvSpPr/>
      </dsp:nvSpPr>
      <dsp:spPr>
        <a:xfrm rot="5400000">
          <a:off x="-143944" y="1873577"/>
          <a:ext cx="959629" cy="67174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 rot="-5400000">
        <a:off x="1" y="2065502"/>
        <a:ext cx="671740" cy="287889"/>
      </dsp:txXfrm>
    </dsp:sp>
    <dsp:sp modelId="{C288DAB8-FC52-4ABA-85D6-32E15214AFBC}">
      <dsp:nvSpPr>
        <dsp:cNvPr id="0" name=""/>
        <dsp:cNvSpPr/>
      </dsp:nvSpPr>
      <dsp:spPr>
        <a:xfrm rot="5400000">
          <a:off x="4236458" y="-1835084"/>
          <a:ext cx="623759" cy="77531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>
              <a:solidFill>
                <a:srgbClr val="000000"/>
              </a:solidFill>
              <a:effectLst/>
              <a:latin typeface="Times New Roman"/>
              <a:ea typeface="Times New Roman"/>
            </a:rPr>
            <a:t>Указ Президента України від 13.10.2015 </a:t>
          </a:r>
          <a:r>
            <a:rPr lang="uk-UA" sz="1800" u="none" strike="noStrike" kern="1200" dirty="0" smtClean="0">
              <a:solidFill>
                <a:srgbClr val="000000"/>
              </a:solidFill>
              <a:effectLst/>
              <a:latin typeface="Times New Roman"/>
              <a:ea typeface="Times New Roman"/>
              <a:cs typeface="Times New Roman"/>
              <a:hlinkClick xmlns:r="http://schemas.openxmlformats.org/officeDocument/2006/relationships" r:id="rId3"/>
            </a:rPr>
            <a:t>№ 580/2015</a:t>
          </a:r>
          <a:r>
            <a:rPr lang="uk-UA" sz="1800" kern="1200" dirty="0" smtClean="0">
              <a:solidFill>
                <a:srgbClr val="000000"/>
              </a:solidFill>
              <a:effectLst/>
              <a:latin typeface="Times New Roman"/>
              <a:ea typeface="Times New Roman"/>
            </a:rPr>
            <a:t> «Про стратегію національно-патріотичного виховання дітей та молоді на 2016-2020 роки»</a:t>
          </a:r>
          <a:endParaRPr lang="ru-RU" sz="1800" kern="1200" dirty="0"/>
        </a:p>
      </dsp:txBody>
      <dsp:txXfrm rot="-5400000">
        <a:off x="671741" y="1760082"/>
        <a:ext cx="7722746" cy="562861"/>
      </dsp:txXfrm>
    </dsp:sp>
    <dsp:sp modelId="{69CE6876-8FCF-448B-BD7B-A74207BC7100}">
      <dsp:nvSpPr>
        <dsp:cNvPr id="0" name=""/>
        <dsp:cNvSpPr/>
      </dsp:nvSpPr>
      <dsp:spPr>
        <a:xfrm rot="5400000">
          <a:off x="-143944" y="2735871"/>
          <a:ext cx="959629" cy="67174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 rot="-5400000">
        <a:off x="1" y="2927796"/>
        <a:ext cx="671740" cy="287889"/>
      </dsp:txXfrm>
    </dsp:sp>
    <dsp:sp modelId="{4C5AF86D-078C-490A-8606-3FD16EBD3097}">
      <dsp:nvSpPr>
        <dsp:cNvPr id="0" name=""/>
        <dsp:cNvSpPr/>
      </dsp:nvSpPr>
      <dsp:spPr>
        <a:xfrm rot="5400000">
          <a:off x="4236458" y="-972791"/>
          <a:ext cx="623759" cy="77531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Концепція Нової української школи (схвалена розпорядженням Кабінету Міністрів України     від 14 грудня 2016 р. № 988-р «Про схвалення Концепції реалізації державної політики у сфері реформування загальної середньої освіти «Нова українська школа» на період до 2029 року»</a:t>
          </a:r>
          <a:endParaRPr lang="ru-RU" sz="1400" kern="1200" dirty="0"/>
        </a:p>
      </dsp:txBody>
      <dsp:txXfrm rot="-5400000">
        <a:off x="671741" y="2622375"/>
        <a:ext cx="7722746" cy="562861"/>
      </dsp:txXfrm>
    </dsp:sp>
    <dsp:sp modelId="{C17046F3-C92C-422E-AC50-B3D0369A23D2}">
      <dsp:nvSpPr>
        <dsp:cNvPr id="0" name=""/>
        <dsp:cNvSpPr/>
      </dsp:nvSpPr>
      <dsp:spPr>
        <a:xfrm rot="5400000">
          <a:off x="-143944" y="3598164"/>
          <a:ext cx="959629" cy="671740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 rot="-5400000">
        <a:off x="1" y="3790089"/>
        <a:ext cx="671740" cy="287889"/>
      </dsp:txXfrm>
    </dsp:sp>
    <dsp:sp modelId="{84C41E2D-24B8-4D46-BADD-50C515FCAA9D}">
      <dsp:nvSpPr>
        <dsp:cNvPr id="0" name=""/>
        <dsp:cNvSpPr/>
      </dsp:nvSpPr>
      <dsp:spPr>
        <a:xfrm rot="5400000">
          <a:off x="4236458" y="-110498"/>
          <a:ext cx="623759" cy="77531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Державний стандарт початкової освіти, затвердженого постановою Кабінету Міністрів України № 87 від 21.02.2018 (у 1-2 класах)</a:t>
          </a:r>
          <a:endParaRPr lang="ru-RU" sz="1800" kern="1200" dirty="0"/>
        </a:p>
      </dsp:txBody>
      <dsp:txXfrm rot="-5400000">
        <a:off x="671741" y="3484668"/>
        <a:ext cx="7722746" cy="562861"/>
      </dsp:txXfrm>
    </dsp:sp>
    <dsp:sp modelId="{7CFE34DA-0660-4E9D-8D0A-1ED55924FF72}">
      <dsp:nvSpPr>
        <dsp:cNvPr id="0" name=""/>
        <dsp:cNvSpPr/>
      </dsp:nvSpPr>
      <dsp:spPr>
        <a:xfrm rot="5400000">
          <a:off x="-143944" y="4460457"/>
          <a:ext cx="959629" cy="671740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 rot="-5400000">
        <a:off x="1" y="4652382"/>
        <a:ext cx="671740" cy="287889"/>
      </dsp:txXfrm>
    </dsp:sp>
    <dsp:sp modelId="{49ED405F-3DA3-43A8-B091-8B887474B35A}">
      <dsp:nvSpPr>
        <dsp:cNvPr id="0" name=""/>
        <dsp:cNvSpPr/>
      </dsp:nvSpPr>
      <dsp:spPr>
        <a:xfrm rot="5400000">
          <a:off x="4236458" y="751794"/>
          <a:ext cx="623759" cy="77531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/>
            <a:t>Державний стандарт початкової загальної освіти,</a:t>
          </a:r>
          <a:r>
            <a:rPr lang="uk-UA" sz="1600" b="1" kern="1200" dirty="0" smtClean="0"/>
            <a:t> </a:t>
          </a:r>
          <a:r>
            <a:rPr lang="uk-UA" sz="1600" kern="1200" dirty="0" smtClean="0"/>
            <a:t>затвердженого постановою Кабінету Міністрів України № 462 від 20.04.2011 (у 3-4-х класах)</a:t>
          </a:r>
          <a:endParaRPr lang="ru-RU" sz="1600" kern="1200" dirty="0"/>
        </a:p>
      </dsp:txBody>
      <dsp:txXfrm rot="-5400000">
        <a:off x="671741" y="4346961"/>
        <a:ext cx="7722746" cy="56286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75D947-EA9D-4531-9513-DD818CF175AC}">
      <dsp:nvSpPr>
        <dsp:cNvPr id="0" name=""/>
        <dsp:cNvSpPr/>
      </dsp:nvSpPr>
      <dsp:spPr>
        <a:xfrm>
          <a:off x="0" y="0"/>
          <a:ext cx="6653539" cy="9980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Освітні програми повинні передбачати освітні компоненти для вільного вибору здобувачів освіти</a:t>
          </a:r>
          <a:endParaRPr lang="ru-RU" sz="1500" kern="1200" dirty="0"/>
        </a:p>
      </dsp:txBody>
      <dsp:txXfrm>
        <a:off x="29231" y="29231"/>
        <a:ext cx="5459817" cy="939568"/>
      </dsp:txXfrm>
    </dsp:sp>
    <dsp:sp modelId="{C2E739DB-5254-4B9A-AF9C-C54A8D3A74FA}">
      <dsp:nvSpPr>
        <dsp:cNvPr id="0" name=""/>
        <dsp:cNvSpPr/>
      </dsp:nvSpPr>
      <dsp:spPr>
        <a:xfrm>
          <a:off x="496855" y="1136646"/>
          <a:ext cx="6653539" cy="99803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Заклади освіти можуть використовувати типові або інші освітні програми.</a:t>
          </a:r>
          <a:endParaRPr lang="ru-RU" sz="1500" kern="1200" dirty="0"/>
        </a:p>
      </dsp:txBody>
      <dsp:txXfrm>
        <a:off x="526086" y="1165877"/>
        <a:ext cx="5449501" cy="939568"/>
      </dsp:txXfrm>
    </dsp:sp>
    <dsp:sp modelId="{7EBFF3CC-E387-4B6C-B91F-6E674E1DE856}">
      <dsp:nvSpPr>
        <dsp:cNvPr id="0" name=""/>
        <dsp:cNvSpPr/>
      </dsp:nvSpPr>
      <dsp:spPr>
        <a:xfrm>
          <a:off x="993710" y="2273292"/>
          <a:ext cx="6653539" cy="99803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У навчальному плані освітньої програми закладу освіти конкретизується розподіл годин інваріантного (у випадку викладання інтегрованого курсу двома педагогічними працівниками) та варіативного складників</a:t>
          </a:r>
          <a:endParaRPr lang="ru-RU" sz="1500" kern="1200" dirty="0"/>
        </a:p>
      </dsp:txBody>
      <dsp:txXfrm>
        <a:off x="1022941" y="2302523"/>
        <a:ext cx="5449501" cy="939568"/>
      </dsp:txXfrm>
    </dsp:sp>
    <dsp:sp modelId="{B6CAA3E3-69EC-4789-B568-882E4D613A42}">
      <dsp:nvSpPr>
        <dsp:cNvPr id="0" name=""/>
        <dsp:cNvSpPr/>
      </dsp:nvSpPr>
      <dsp:spPr>
        <a:xfrm>
          <a:off x="1490565" y="3409938"/>
          <a:ext cx="6653539" cy="99803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Використання годин варіативного складника навчальних планів може йти на збільшення годин на вивчення окремих предметів інваріантного складника, упровадження курсів за вибором, проведенням індивідуальних консультацій та групових занять</a:t>
          </a:r>
          <a:endParaRPr lang="ru-RU" sz="1500" kern="1200" dirty="0"/>
        </a:p>
      </dsp:txBody>
      <dsp:txXfrm>
        <a:off x="1519796" y="3439169"/>
        <a:ext cx="5449501" cy="939568"/>
      </dsp:txXfrm>
    </dsp:sp>
    <dsp:sp modelId="{1597C68E-E412-4FE9-94CC-047FA04D395F}">
      <dsp:nvSpPr>
        <dsp:cNvPr id="0" name=""/>
        <dsp:cNvSpPr/>
      </dsp:nvSpPr>
      <dsp:spPr>
        <a:xfrm>
          <a:off x="1987420" y="4546585"/>
          <a:ext cx="6653539" cy="99803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На основі навчальної програми предмета/інтегрованого курсу вчитель складає календарно-тематичне планування з урахуванням навчальних можливостей учнів класу.</a:t>
          </a:r>
          <a:endParaRPr lang="ru-RU" sz="1500" kern="1200" dirty="0"/>
        </a:p>
      </dsp:txBody>
      <dsp:txXfrm>
        <a:off x="2016651" y="4575816"/>
        <a:ext cx="5449501" cy="939568"/>
      </dsp:txXfrm>
    </dsp:sp>
    <dsp:sp modelId="{C810CE31-0578-4D09-9C43-17AE90F9BDC1}">
      <dsp:nvSpPr>
        <dsp:cNvPr id="0" name=""/>
        <dsp:cNvSpPr/>
      </dsp:nvSpPr>
      <dsp:spPr>
        <a:xfrm>
          <a:off x="6004819" y="729117"/>
          <a:ext cx="648720" cy="64872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6150781" y="729117"/>
        <a:ext cx="356796" cy="488162"/>
      </dsp:txXfrm>
    </dsp:sp>
    <dsp:sp modelId="{A62F9075-C927-4C23-BC0B-FDD9B8E7BDA4}">
      <dsp:nvSpPr>
        <dsp:cNvPr id="0" name=""/>
        <dsp:cNvSpPr/>
      </dsp:nvSpPr>
      <dsp:spPr>
        <a:xfrm>
          <a:off x="6501674" y="1865763"/>
          <a:ext cx="648720" cy="64872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6647636" y="1865763"/>
        <a:ext cx="356796" cy="488162"/>
      </dsp:txXfrm>
    </dsp:sp>
    <dsp:sp modelId="{BB700E3D-32AC-4EA9-95BC-9F6FB2D271A3}">
      <dsp:nvSpPr>
        <dsp:cNvPr id="0" name=""/>
        <dsp:cNvSpPr/>
      </dsp:nvSpPr>
      <dsp:spPr>
        <a:xfrm>
          <a:off x="6998529" y="2985775"/>
          <a:ext cx="648720" cy="64872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7144491" y="2985775"/>
        <a:ext cx="356796" cy="488162"/>
      </dsp:txXfrm>
    </dsp:sp>
    <dsp:sp modelId="{745670A9-2DCB-4F65-8B09-541705AC7FC5}">
      <dsp:nvSpPr>
        <dsp:cNvPr id="0" name=""/>
        <dsp:cNvSpPr/>
      </dsp:nvSpPr>
      <dsp:spPr>
        <a:xfrm>
          <a:off x="7495384" y="4133511"/>
          <a:ext cx="648720" cy="64872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7641346" y="4133511"/>
        <a:ext cx="356796" cy="48816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3FCD3C-3890-4043-9494-EB56387DA8AF}">
      <dsp:nvSpPr>
        <dsp:cNvPr id="0" name=""/>
        <dsp:cNvSpPr/>
      </dsp:nvSpPr>
      <dsp:spPr>
        <a:xfrm>
          <a:off x="-5969911" y="-913764"/>
          <a:ext cx="7108719" cy="7108719"/>
        </a:xfrm>
        <a:prstGeom prst="blockArc">
          <a:avLst>
            <a:gd name="adj1" fmla="val 18900000"/>
            <a:gd name="adj2" fmla="val 2700000"/>
            <a:gd name="adj3" fmla="val 304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B2C470-6AFE-4293-A479-95B6B8D4282C}">
      <dsp:nvSpPr>
        <dsp:cNvPr id="0" name=""/>
        <dsp:cNvSpPr/>
      </dsp:nvSpPr>
      <dsp:spPr>
        <a:xfrm>
          <a:off x="733029" y="528119"/>
          <a:ext cx="6715665" cy="10562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389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академічною свободою, включаючи свободу викладання</a:t>
          </a:r>
          <a:endParaRPr lang="ru-RU" sz="2300" kern="1200" dirty="0"/>
        </a:p>
      </dsp:txBody>
      <dsp:txXfrm>
        <a:off x="733029" y="528119"/>
        <a:ext cx="6715665" cy="1056238"/>
      </dsp:txXfrm>
    </dsp:sp>
    <dsp:sp modelId="{95DF88A6-2788-4429-8252-4BD11890F293}">
      <dsp:nvSpPr>
        <dsp:cNvPr id="0" name=""/>
        <dsp:cNvSpPr/>
      </dsp:nvSpPr>
      <dsp:spPr>
        <a:xfrm>
          <a:off x="72880" y="396089"/>
          <a:ext cx="1320297" cy="13202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63D7DA-47C7-4EB8-A4D6-97E9254FFBF7}">
      <dsp:nvSpPr>
        <dsp:cNvPr id="0" name=""/>
        <dsp:cNvSpPr/>
      </dsp:nvSpPr>
      <dsp:spPr>
        <a:xfrm>
          <a:off x="1116971" y="2112476"/>
          <a:ext cx="6331722" cy="10562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389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вільним вибором форм, методів і засобів навчання, що відповідають освітній програмі</a:t>
          </a:r>
          <a:endParaRPr lang="ru-RU" sz="2300" kern="1200" dirty="0"/>
        </a:p>
      </dsp:txBody>
      <dsp:txXfrm>
        <a:off x="1116971" y="2112476"/>
        <a:ext cx="6331722" cy="1056238"/>
      </dsp:txXfrm>
    </dsp:sp>
    <dsp:sp modelId="{C29C39B4-969B-4932-B9A4-348C5B2FCD0D}">
      <dsp:nvSpPr>
        <dsp:cNvPr id="0" name=""/>
        <dsp:cNvSpPr/>
      </dsp:nvSpPr>
      <dsp:spPr>
        <a:xfrm>
          <a:off x="456822" y="1980446"/>
          <a:ext cx="1320297" cy="13202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7E1AF3-76C0-4D22-8AFE-BC9392DB8E1C}">
      <dsp:nvSpPr>
        <dsp:cNvPr id="0" name=""/>
        <dsp:cNvSpPr/>
      </dsp:nvSpPr>
      <dsp:spPr>
        <a:xfrm>
          <a:off x="733029" y="3696833"/>
          <a:ext cx="6715665" cy="105623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389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розробленням та впровадженням авторських навчальних програм, проектів, освітніх методик і технологій, методів і засобів</a:t>
          </a:r>
          <a:endParaRPr lang="ru-RU" sz="2300" kern="1200" dirty="0"/>
        </a:p>
      </dsp:txBody>
      <dsp:txXfrm>
        <a:off x="733029" y="3696833"/>
        <a:ext cx="6715665" cy="1056238"/>
      </dsp:txXfrm>
    </dsp:sp>
    <dsp:sp modelId="{794F8849-7062-4F91-904E-CEAD332C1550}">
      <dsp:nvSpPr>
        <dsp:cNvPr id="0" name=""/>
        <dsp:cNvSpPr/>
      </dsp:nvSpPr>
      <dsp:spPr>
        <a:xfrm>
          <a:off x="72880" y="3564803"/>
          <a:ext cx="1320297" cy="13202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6D425-7CD1-4336-B355-7F12E4CA29DE}">
      <dsp:nvSpPr>
        <dsp:cNvPr id="0" name=""/>
        <dsp:cNvSpPr/>
      </dsp:nvSpPr>
      <dsp:spPr>
        <a:xfrm>
          <a:off x="3101384" y="2909084"/>
          <a:ext cx="2294174" cy="2294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Календарно-тематичне та поурочне планування</a:t>
          </a:r>
          <a:endParaRPr lang="ru-RU" sz="2200" kern="1200" dirty="0"/>
        </a:p>
      </dsp:txBody>
      <dsp:txXfrm>
        <a:off x="3437358" y="3245058"/>
        <a:ext cx="1622226" cy="1622226"/>
      </dsp:txXfrm>
    </dsp:sp>
    <dsp:sp modelId="{93281012-9FAB-4A2A-A637-935EA27930B1}">
      <dsp:nvSpPr>
        <dsp:cNvPr id="0" name=""/>
        <dsp:cNvSpPr/>
      </dsp:nvSpPr>
      <dsp:spPr>
        <a:xfrm rot="11700000">
          <a:off x="1057002" y="3142707"/>
          <a:ext cx="2004913" cy="65383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129DEC-F0AB-4649-A75A-D2C9B31597FE}">
      <dsp:nvSpPr>
        <dsp:cNvPr id="0" name=""/>
        <dsp:cNvSpPr/>
      </dsp:nvSpPr>
      <dsp:spPr>
        <a:xfrm>
          <a:off x="1427" y="2338386"/>
          <a:ext cx="2179465" cy="17435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Державний стандарт (очікувані результати здобувачів освіти)</a:t>
          </a:r>
          <a:endParaRPr lang="ru-RU" sz="2000" kern="1200" dirty="0"/>
        </a:p>
      </dsp:txBody>
      <dsp:txXfrm>
        <a:off x="52494" y="2389453"/>
        <a:ext cx="2077331" cy="1641438"/>
      </dsp:txXfrm>
    </dsp:sp>
    <dsp:sp modelId="{60D97B9B-DC92-47D5-A1FB-FEC9491278DB}">
      <dsp:nvSpPr>
        <dsp:cNvPr id="0" name=""/>
        <dsp:cNvSpPr/>
      </dsp:nvSpPr>
      <dsp:spPr>
        <a:xfrm rot="14700000">
          <a:off x="2288263" y="1675347"/>
          <a:ext cx="2004913" cy="653839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844128-32D9-4D3E-990F-55C051D8D3FE}">
      <dsp:nvSpPr>
        <dsp:cNvPr id="0" name=""/>
        <dsp:cNvSpPr/>
      </dsp:nvSpPr>
      <dsp:spPr>
        <a:xfrm>
          <a:off x="1777330" y="221946"/>
          <a:ext cx="2179465" cy="174357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Типова освітня програма</a:t>
          </a:r>
          <a:endParaRPr lang="ru-RU" sz="2000" kern="1200" dirty="0"/>
        </a:p>
      </dsp:txBody>
      <dsp:txXfrm>
        <a:off x="1828397" y="273013"/>
        <a:ext cx="2077331" cy="1641438"/>
      </dsp:txXfrm>
    </dsp:sp>
    <dsp:sp modelId="{A03076C7-3DA7-4E7E-BF2B-5DA11CC6F230}">
      <dsp:nvSpPr>
        <dsp:cNvPr id="0" name=""/>
        <dsp:cNvSpPr/>
      </dsp:nvSpPr>
      <dsp:spPr>
        <a:xfrm rot="17700000">
          <a:off x="4203765" y="1675347"/>
          <a:ext cx="2004913" cy="653839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2E0034-2FD7-4573-BA35-FE576AB0AFB9}">
      <dsp:nvSpPr>
        <dsp:cNvPr id="0" name=""/>
        <dsp:cNvSpPr/>
      </dsp:nvSpPr>
      <dsp:spPr>
        <a:xfrm>
          <a:off x="4540146" y="221946"/>
          <a:ext cx="2179465" cy="17435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Зміст підручника (за потребою)</a:t>
          </a:r>
          <a:endParaRPr lang="ru-RU" sz="2000" kern="1200" dirty="0"/>
        </a:p>
      </dsp:txBody>
      <dsp:txXfrm>
        <a:off x="4591213" y="273013"/>
        <a:ext cx="2077331" cy="1641438"/>
      </dsp:txXfrm>
    </dsp:sp>
    <dsp:sp modelId="{ECCDD59D-0341-4FF6-9D7D-37FA4E83A9C5}">
      <dsp:nvSpPr>
        <dsp:cNvPr id="0" name=""/>
        <dsp:cNvSpPr/>
      </dsp:nvSpPr>
      <dsp:spPr>
        <a:xfrm rot="20700000">
          <a:off x="5435026" y="3142707"/>
          <a:ext cx="2004913" cy="65383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FF1CFC-FCF0-4BC5-8DB0-2D3A19C22A68}">
      <dsp:nvSpPr>
        <dsp:cNvPr id="0" name=""/>
        <dsp:cNvSpPr/>
      </dsp:nvSpPr>
      <dsp:spPr>
        <a:xfrm>
          <a:off x="6316049" y="2338386"/>
          <a:ext cx="2179465" cy="174357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Вибір видів діяльностей </a:t>
          </a:r>
          <a:endParaRPr lang="ru-RU" sz="2000" kern="1200" dirty="0"/>
        </a:p>
      </dsp:txBody>
      <dsp:txXfrm>
        <a:off x="6367116" y="2389453"/>
        <a:ext cx="2077331" cy="16414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FDE6-5396-427E-938E-BC38E44BD510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F47A-77EB-4DB9-A48A-EF00E3E12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FDE6-5396-427E-938E-BC38E44BD510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F47A-77EB-4DB9-A48A-EF00E3E12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FDE6-5396-427E-938E-BC38E44BD510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F47A-77EB-4DB9-A48A-EF00E3E12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FDE6-5396-427E-938E-BC38E44BD510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F47A-77EB-4DB9-A48A-EF00E3E12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FDE6-5396-427E-938E-BC38E44BD510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F47A-77EB-4DB9-A48A-EF00E3E12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FDE6-5396-427E-938E-BC38E44BD510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F47A-77EB-4DB9-A48A-EF00E3E1284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FDE6-5396-427E-938E-BC38E44BD510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F47A-77EB-4DB9-A48A-EF00E3E12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FDE6-5396-427E-938E-BC38E44BD510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F47A-77EB-4DB9-A48A-EF00E3E12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FDE6-5396-427E-938E-BC38E44BD510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F47A-77EB-4DB9-A48A-EF00E3E12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FDE6-5396-427E-938E-BC38E44BD510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3F47A-77EB-4DB9-A48A-EF00E3E12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FDE6-5396-427E-938E-BC38E44BD510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F47A-77EB-4DB9-A48A-EF00E3E12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244FDE6-5396-427E-938E-BC38E44BD510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7D3F47A-77EB-4DB9-A48A-EF00E3E128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Методичні</a:t>
            </a:r>
            <a:br>
              <a:rPr lang="uk-UA" dirty="0" smtClean="0"/>
            </a:br>
            <a:r>
              <a:rPr lang="uk-UA" dirty="0" smtClean="0"/>
              <a:t> рекомендації щодо організації освітнього процесу в початковій школі в 2019/2020 </a:t>
            </a:r>
            <a:r>
              <a:rPr lang="uk-UA" dirty="0" err="1" smtClean="0"/>
              <a:t>н.р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21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Створення робочої програми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349012"/>
              </p:ext>
            </p:extLst>
          </p:nvPr>
        </p:nvGraphicFramePr>
        <p:xfrm>
          <a:off x="323528" y="1100138"/>
          <a:ext cx="8496943" cy="542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7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20% резервного часу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474666"/>
              </p:ext>
            </p:extLst>
          </p:nvPr>
        </p:nvGraphicFramePr>
        <p:xfrm>
          <a:off x="251520" y="1100138"/>
          <a:ext cx="8640959" cy="5497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424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Структура </a:t>
            </a:r>
            <a:r>
              <a:rPr lang="uk-UA" dirty="0"/>
              <a:t>навчального року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085299"/>
              </p:ext>
            </p:extLst>
          </p:nvPr>
        </p:nvGraphicFramePr>
        <p:xfrm>
          <a:off x="467544" y="1100138"/>
          <a:ext cx="8352927" cy="5353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4959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Ранкові зустрічі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071301"/>
              </p:ext>
            </p:extLst>
          </p:nvPr>
        </p:nvGraphicFramePr>
        <p:xfrm>
          <a:off x="179512" y="1052736"/>
          <a:ext cx="8712967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8098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Тривалість уроків: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544738"/>
              </p:ext>
            </p:extLst>
          </p:nvPr>
        </p:nvGraphicFramePr>
        <p:xfrm>
          <a:off x="539552" y="1100138"/>
          <a:ext cx="8280919" cy="5497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6267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latin typeface="Times New Roman"/>
                <a:ea typeface="Times New Roman"/>
              </a:rPr>
              <a:t>виконання навчальної програми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3957952"/>
              </p:ext>
            </p:extLst>
          </p:nvPr>
        </p:nvGraphicFramePr>
        <p:xfrm>
          <a:off x="251520" y="1100138"/>
          <a:ext cx="8640959" cy="5713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4521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rgbClr val="000000"/>
                </a:solidFill>
                <a:latin typeface="Times New Roman"/>
                <a:ea typeface="Times New Roman"/>
              </a:rPr>
              <a:t>Особливості </a:t>
            </a:r>
            <a:r>
              <a:rPr lang="uk-UA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типової освітньої програми Р.Б.Шияна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917077"/>
              </p:ext>
            </p:extLst>
          </p:nvPr>
        </p:nvGraphicFramePr>
        <p:xfrm>
          <a:off x="179512" y="1100138"/>
          <a:ext cx="8784975" cy="5641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8102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Інтеграція забезпечує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239951"/>
              </p:ext>
            </p:extLst>
          </p:nvPr>
        </p:nvGraphicFramePr>
        <p:xfrm>
          <a:off x="179512" y="980728"/>
          <a:ext cx="8640959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3740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797768"/>
          </a:xfrm>
        </p:spPr>
        <p:txBody>
          <a:bodyPr/>
          <a:lstStyle/>
          <a:p>
            <a:pPr algn="ctr"/>
            <a:r>
              <a:rPr lang="uk-UA" b="1" dirty="0">
                <a:latin typeface="Times New Roman"/>
                <a:ea typeface="Times New Roman"/>
              </a:rPr>
              <a:t>Особливості організації освітнього процесу у 2 класах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9023343"/>
              </p:ext>
            </p:extLst>
          </p:nvPr>
        </p:nvGraphicFramePr>
        <p:xfrm>
          <a:off x="822325" y="1100138"/>
          <a:ext cx="7926139" cy="542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2078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Математика (4 години)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9033755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3434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0000"/>
                </a:solidFill>
              </a:rPr>
              <a:t>Модернізація змісту освіти ґрунтується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116046"/>
              </p:ext>
            </p:extLst>
          </p:nvPr>
        </p:nvGraphicFramePr>
        <p:xfrm>
          <a:off x="822325" y="1100138"/>
          <a:ext cx="7521575" cy="5065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775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Інформатика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704433"/>
              </p:ext>
            </p:extLst>
          </p:nvPr>
        </p:nvGraphicFramePr>
        <p:xfrm>
          <a:off x="251520" y="1100138"/>
          <a:ext cx="8784976" cy="5497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1434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МАтематика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977200"/>
              </p:ext>
            </p:extLst>
          </p:nvPr>
        </p:nvGraphicFramePr>
        <p:xfrm>
          <a:off x="611561" y="1100138"/>
          <a:ext cx="7732340" cy="5281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46835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математика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813055"/>
              </p:ext>
            </p:extLst>
          </p:nvPr>
        </p:nvGraphicFramePr>
        <p:xfrm>
          <a:off x="251521" y="1100138"/>
          <a:ext cx="8712968" cy="542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75117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Я досліджую світ (8 годин)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034014"/>
              </p:ext>
            </p:extLst>
          </p:nvPr>
        </p:nvGraphicFramePr>
        <p:xfrm>
          <a:off x="179512" y="1100138"/>
          <a:ext cx="8784975" cy="5641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65221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Я досліджую світ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5658958"/>
              </p:ext>
            </p:extLst>
          </p:nvPr>
        </p:nvGraphicFramePr>
        <p:xfrm>
          <a:off x="179512" y="1100138"/>
          <a:ext cx="8784975" cy="556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9186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Зміни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375195"/>
              </p:ext>
            </p:extLst>
          </p:nvPr>
        </p:nvGraphicFramePr>
        <p:xfrm>
          <a:off x="251520" y="1100138"/>
          <a:ext cx="8568951" cy="5497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83833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Способи пізнання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732991"/>
              </p:ext>
            </p:extLst>
          </p:nvPr>
        </p:nvGraphicFramePr>
        <p:xfrm>
          <a:off x="251520" y="1100138"/>
          <a:ext cx="8568951" cy="5497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61549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територія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227496"/>
              </p:ext>
            </p:extLst>
          </p:nvPr>
        </p:nvGraphicFramePr>
        <p:xfrm>
          <a:off x="251520" y="1100138"/>
          <a:ext cx="8568951" cy="5497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58527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спільнота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492671"/>
              </p:ext>
            </p:extLst>
          </p:nvPr>
        </p:nvGraphicFramePr>
        <p:xfrm>
          <a:off x="251520" y="1100138"/>
          <a:ext cx="8568951" cy="5497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17225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Вартість і цінність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177812"/>
              </p:ext>
            </p:extLst>
          </p:nvPr>
        </p:nvGraphicFramePr>
        <p:xfrm>
          <a:off x="251520" y="1100138"/>
          <a:ext cx="8568951" cy="5497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940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65760"/>
            <a:ext cx="8568952" cy="548640"/>
          </a:xfrm>
        </p:spPr>
        <p:txBody>
          <a:bodyPr/>
          <a:lstStyle/>
          <a:p>
            <a:pPr algn="ctr"/>
            <a:r>
              <a:rPr lang="uk-UA" dirty="0">
                <a:solidFill>
                  <a:srgbClr val="000000"/>
                </a:solidFill>
              </a:rPr>
              <a:t>Формування ключових компетентностей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458576"/>
              </p:ext>
            </p:extLst>
          </p:nvPr>
        </p:nvGraphicFramePr>
        <p:xfrm>
          <a:off x="107504" y="1124744"/>
          <a:ext cx="8640960" cy="542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391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Хочу – можу - треба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507398"/>
              </p:ext>
            </p:extLst>
          </p:nvPr>
        </p:nvGraphicFramePr>
        <p:xfrm>
          <a:off x="251520" y="1100138"/>
          <a:ext cx="8568951" cy="5497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66596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Ідеї – винаходи - відкриття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36609"/>
              </p:ext>
            </p:extLst>
          </p:nvPr>
        </p:nvGraphicFramePr>
        <p:xfrm>
          <a:off x="251520" y="1100138"/>
          <a:ext cx="8568951" cy="5497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56207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Рух і час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2311963"/>
              </p:ext>
            </p:extLst>
          </p:nvPr>
        </p:nvGraphicFramePr>
        <p:xfrm>
          <a:off x="251520" y="1100138"/>
          <a:ext cx="8568951" cy="5497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46182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Все пов’язано з усім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241776"/>
              </p:ext>
            </p:extLst>
          </p:nvPr>
        </p:nvGraphicFramePr>
        <p:xfrm>
          <a:off x="251520" y="1100138"/>
          <a:ext cx="8568951" cy="5497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41371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Компетентнісне</a:t>
            </a:r>
            <a:r>
              <a:rPr lang="uk-UA" dirty="0" smtClean="0"/>
              <a:t> завдання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5676305"/>
              </p:ext>
            </p:extLst>
          </p:nvPr>
        </p:nvGraphicFramePr>
        <p:xfrm>
          <a:off x="395536" y="1100138"/>
          <a:ext cx="8352927" cy="5353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12597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оцінювання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623874"/>
              </p:ext>
            </p:extLst>
          </p:nvPr>
        </p:nvGraphicFramePr>
        <p:xfrm>
          <a:off x="251520" y="1100138"/>
          <a:ext cx="8568951" cy="556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12568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65760"/>
            <a:ext cx="8712968" cy="548640"/>
          </a:xfrm>
        </p:spPr>
        <p:txBody>
          <a:bodyPr/>
          <a:lstStyle/>
          <a:p>
            <a:pPr algn="ctr"/>
            <a:r>
              <a:rPr lang="ru-RU" sz="2600" dirty="0" err="1">
                <a:latin typeface="Times New Roman"/>
                <a:ea typeface="Times New Roman"/>
              </a:rPr>
              <a:t>всеукраїнський</a:t>
            </a:r>
            <a:r>
              <a:rPr lang="ru-RU" sz="2600" dirty="0">
                <a:latin typeface="Times New Roman"/>
                <a:ea typeface="Times New Roman"/>
              </a:rPr>
              <a:t> конкурс «Учитель року - 2020» </a:t>
            </a:r>
            <a:endParaRPr lang="ru-RU" sz="2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436648"/>
              </p:ext>
            </p:extLst>
          </p:nvPr>
        </p:nvGraphicFramePr>
        <p:xfrm>
          <a:off x="179512" y="1100138"/>
          <a:ext cx="8712967" cy="542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709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Тема першого уроку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97950"/>
              </p:ext>
            </p:extLst>
          </p:nvPr>
        </p:nvGraphicFramePr>
        <p:xfrm>
          <a:off x="251521" y="1100138"/>
          <a:ext cx="8496944" cy="5641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9878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Наскрізні змістовні лінії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248953"/>
              </p:ext>
            </p:extLst>
          </p:nvPr>
        </p:nvGraphicFramePr>
        <p:xfrm>
          <a:off x="822325" y="1100138"/>
          <a:ext cx="7521575" cy="4777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115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Наскрізні вміння та навички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787290"/>
              </p:ext>
            </p:extLst>
          </p:nvPr>
        </p:nvGraphicFramePr>
        <p:xfrm>
          <a:off x="251520" y="836712"/>
          <a:ext cx="8712967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3754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Зміст має базуватися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430518"/>
              </p:ext>
            </p:extLst>
          </p:nvPr>
        </p:nvGraphicFramePr>
        <p:xfrm>
          <a:off x="251521" y="1100138"/>
          <a:ext cx="8640960" cy="5497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8049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Нормативно-правове забезпечення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3979219"/>
              </p:ext>
            </p:extLst>
          </p:nvPr>
        </p:nvGraphicFramePr>
        <p:xfrm>
          <a:off x="251521" y="1100138"/>
          <a:ext cx="8424936" cy="5281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210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Освітні програми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652323"/>
              </p:ext>
            </p:extLst>
          </p:nvPr>
        </p:nvGraphicFramePr>
        <p:xfrm>
          <a:off x="251521" y="908720"/>
          <a:ext cx="864096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843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65760"/>
            <a:ext cx="8640960" cy="548640"/>
          </a:xfrm>
        </p:spPr>
        <p:txBody>
          <a:bodyPr/>
          <a:lstStyle/>
          <a:p>
            <a:r>
              <a:rPr lang="uk-UA" dirty="0">
                <a:latin typeface="Times New Roman"/>
                <a:ea typeface="Times New Roman"/>
              </a:rPr>
              <a:t>Автономія вчителя має бути забезпечена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6112233"/>
              </p:ext>
            </p:extLst>
          </p:nvPr>
        </p:nvGraphicFramePr>
        <p:xfrm>
          <a:off x="822325" y="1100138"/>
          <a:ext cx="7521575" cy="5281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184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854</TotalTime>
  <Words>1654</Words>
  <Application>Microsoft Office PowerPoint</Application>
  <PresentationFormat>Экран (4:3)</PresentationFormat>
  <Paragraphs>276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Углы</vt:lpstr>
      <vt:lpstr>Методичні  рекомендації щодо організації освітнього процесу в початковій школі в 2019/2020 н.р.</vt:lpstr>
      <vt:lpstr>Модернізація змісту освіти ґрунтується</vt:lpstr>
      <vt:lpstr>Формування ключових компетентностей</vt:lpstr>
      <vt:lpstr>Наскрізні змістовні лінії</vt:lpstr>
      <vt:lpstr>Наскрізні вміння та навички</vt:lpstr>
      <vt:lpstr>Зміст має базуватися</vt:lpstr>
      <vt:lpstr>Нормативно-правове забезпечення</vt:lpstr>
      <vt:lpstr>Освітні програми</vt:lpstr>
      <vt:lpstr>Автономія вчителя має бути забезпечена</vt:lpstr>
      <vt:lpstr>Створення робочої програми</vt:lpstr>
      <vt:lpstr>20% резервного часу</vt:lpstr>
      <vt:lpstr>Структура навчального року</vt:lpstr>
      <vt:lpstr>Ранкові зустрічі</vt:lpstr>
      <vt:lpstr>Тривалість уроків:</vt:lpstr>
      <vt:lpstr>виконання навчальної програми </vt:lpstr>
      <vt:lpstr>Особливості типової освітньої програми Р.Б.Шияна</vt:lpstr>
      <vt:lpstr>Інтеграція забезпечує</vt:lpstr>
      <vt:lpstr>Особливості організації освітнього процесу у 2 класах</vt:lpstr>
      <vt:lpstr>Математика (4 години)</vt:lpstr>
      <vt:lpstr>Інформатика</vt:lpstr>
      <vt:lpstr>МАтематика</vt:lpstr>
      <vt:lpstr>математика</vt:lpstr>
      <vt:lpstr>Я досліджую світ (8 годин)</vt:lpstr>
      <vt:lpstr>Я досліджую світ</vt:lpstr>
      <vt:lpstr>Зміни</vt:lpstr>
      <vt:lpstr>Способи пізнання</vt:lpstr>
      <vt:lpstr>територія</vt:lpstr>
      <vt:lpstr>спільнота</vt:lpstr>
      <vt:lpstr>Вартість і цінність</vt:lpstr>
      <vt:lpstr>Хочу – можу - треба</vt:lpstr>
      <vt:lpstr>Ідеї – винаходи - відкриття</vt:lpstr>
      <vt:lpstr>Рух і час</vt:lpstr>
      <vt:lpstr>Все пов’язано з усім</vt:lpstr>
      <vt:lpstr>Компетентнісне завдання</vt:lpstr>
      <vt:lpstr>оцінювання</vt:lpstr>
      <vt:lpstr>всеукраїнський конкурс «Учитель року - 2020» </vt:lpstr>
      <vt:lpstr>Тема першого уроку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Методичні рекомендації щодо організації освітнього процесу в початковій школі в 2019/2020 н.р.</dc:title>
  <dc:creator>kug</dc:creator>
  <cp:lastModifiedBy>kug</cp:lastModifiedBy>
  <cp:revision>51</cp:revision>
  <dcterms:created xsi:type="dcterms:W3CDTF">2019-08-19T13:18:34Z</dcterms:created>
  <dcterms:modified xsi:type="dcterms:W3CDTF">2019-08-21T12:18:37Z</dcterms:modified>
</cp:coreProperties>
</file>