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6" r:id="rId7"/>
    <p:sldId id="261" r:id="rId8"/>
    <p:sldId id="262" r:id="rId9"/>
    <p:sldId id="264" r:id="rId10"/>
    <p:sldId id="260" r:id="rId11"/>
    <p:sldId id="268" r:id="rId12"/>
    <p:sldId id="265" r:id="rId13"/>
    <p:sldId id="267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9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B5D42E-3CB6-4E10-985F-DF1077F85ED3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617AF81-E8C7-4DC3-915E-6AE470FEFDF8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накопичення</a:t>
          </a:r>
          <a:endParaRPr lang="ru-RU" dirty="0">
            <a:solidFill>
              <a:schemeClr val="tx1"/>
            </a:solidFill>
          </a:endParaRPr>
        </a:p>
      </dgm:t>
    </dgm:pt>
    <dgm:pt modelId="{FD76A19D-A7F2-4931-9CA7-987A560274AB}" type="parTrans" cxnId="{FF11801A-5A5E-44BB-96CA-A0681C771D1F}">
      <dgm:prSet/>
      <dgm:spPr/>
      <dgm:t>
        <a:bodyPr/>
        <a:lstStyle/>
        <a:p>
          <a:endParaRPr lang="ru-RU"/>
        </a:p>
      </dgm:t>
    </dgm:pt>
    <dgm:pt modelId="{FB30E1F8-89EC-4691-905C-D38C0A684356}" type="sibTrans" cxnId="{FF11801A-5A5E-44BB-96CA-A0681C771D1F}">
      <dgm:prSet/>
      <dgm:spPr/>
      <dgm:t>
        <a:bodyPr/>
        <a:lstStyle/>
        <a:p>
          <a:endParaRPr lang="ru-RU"/>
        </a:p>
      </dgm:t>
    </dgm:pt>
    <dgm:pt modelId="{4A8443E1-5FDA-460E-91BB-B591DEE317F6}">
      <dgm:prSet phldrT="[Текст]"/>
      <dgm:spPr/>
      <dgm:t>
        <a:bodyPr/>
        <a:lstStyle/>
        <a:p>
          <a:r>
            <a:rPr lang="uk-UA" dirty="0" err="1">
              <a:solidFill>
                <a:schemeClr val="tx1"/>
              </a:solidFill>
            </a:rPr>
            <a:t>рутинізація</a:t>
          </a:r>
          <a:endParaRPr lang="ru-RU" dirty="0">
            <a:solidFill>
              <a:schemeClr val="tx1"/>
            </a:solidFill>
          </a:endParaRPr>
        </a:p>
      </dgm:t>
    </dgm:pt>
    <dgm:pt modelId="{8D8B0B44-D308-4E34-9998-3D5A4159E8E4}" type="parTrans" cxnId="{94BB2FA5-E65E-46C9-AF60-0FD2698CB731}">
      <dgm:prSet/>
      <dgm:spPr/>
      <dgm:t>
        <a:bodyPr/>
        <a:lstStyle/>
        <a:p>
          <a:endParaRPr lang="ru-RU"/>
        </a:p>
      </dgm:t>
    </dgm:pt>
    <dgm:pt modelId="{B0A11535-CD0B-4FDC-B5AA-87F53F1815C0}" type="sibTrans" cxnId="{94BB2FA5-E65E-46C9-AF60-0FD2698CB731}">
      <dgm:prSet/>
      <dgm:spPr/>
      <dgm:t>
        <a:bodyPr/>
        <a:lstStyle/>
        <a:p>
          <a:endParaRPr lang="ru-RU"/>
        </a:p>
      </dgm:t>
    </dgm:pt>
    <dgm:pt modelId="{0E054B54-2EEF-4ABF-9FFD-2A86EE808338}">
      <dgm:prSet phldrT="[Текст]"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криза</a:t>
          </a:r>
          <a:endParaRPr lang="ru-RU" dirty="0">
            <a:solidFill>
              <a:schemeClr val="tx1"/>
            </a:solidFill>
          </a:endParaRPr>
        </a:p>
      </dgm:t>
    </dgm:pt>
    <dgm:pt modelId="{D90BBCFB-4BF1-459D-A07D-E505216306A8}" type="parTrans" cxnId="{34B7A73D-9D06-4737-8ABA-D29FED6D0112}">
      <dgm:prSet/>
      <dgm:spPr/>
      <dgm:t>
        <a:bodyPr/>
        <a:lstStyle/>
        <a:p>
          <a:endParaRPr lang="ru-RU"/>
        </a:p>
      </dgm:t>
    </dgm:pt>
    <dgm:pt modelId="{558D176C-5D3C-430A-A857-C4933CDF13DE}" type="sibTrans" cxnId="{34B7A73D-9D06-4737-8ABA-D29FED6D0112}">
      <dgm:prSet/>
      <dgm:spPr/>
      <dgm:t>
        <a:bodyPr/>
        <a:lstStyle/>
        <a:p>
          <a:endParaRPr lang="ru-RU"/>
        </a:p>
      </dgm:t>
    </dgm:pt>
    <dgm:pt modelId="{A17B24FD-8232-4619-98F6-26B6E36EF40E}">
      <dgm:prSet custT="1"/>
      <dgm:spPr/>
      <dgm:t>
        <a:bodyPr/>
        <a:lstStyle/>
        <a:p>
          <a:pPr algn="l"/>
          <a:r>
            <a:rPr lang="uk-UA" sz="1600" dirty="0">
              <a:solidFill>
                <a:schemeClr val="tx1"/>
              </a:solidFill>
            </a:rPr>
            <a:t>    </a:t>
          </a:r>
          <a:r>
            <a:rPr lang="uk-UA" sz="1800" dirty="0">
              <a:solidFill>
                <a:schemeClr val="tx1"/>
              </a:solidFill>
            </a:rPr>
            <a:t>виникнення</a:t>
          </a:r>
          <a:endParaRPr lang="ru-RU" sz="1800" dirty="0">
            <a:solidFill>
              <a:schemeClr val="tx1"/>
            </a:solidFill>
          </a:endParaRPr>
        </a:p>
      </dgm:t>
    </dgm:pt>
    <dgm:pt modelId="{667ED600-8310-411F-B927-F755AFFD6BE2}" type="parTrans" cxnId="{FB0B9F09-7479-4167-B241-EB3240F68CF6}">
      <dgm:prSet/>
      <dgm:spPr/>
      <dgm:t>
        <a:bodyPr/>
        <a:lstStyle/>
        <a:p>
          <a:endParaRPr lang="ru-RU"/>
        </a:p>
      </dgm:t>
    </dgm:pt>
    <dgm:pt modelId="{E9D407CD-7E32-4AB1-8CD7-5FE23EE9BEE4}" type="sibTrans" cxnId="{FB0B9F09-7479-4167-B241-EB3240F68CF6}">
      <dgm:prSet/>
      <dgm:spPr/>
      <dgm:t>
        <a:bodyPr/>
        <a:lstStyle/>
        <a:p>
          <a:endParaRPr lang="ru-RU"/>
        </a:p>
      </dgm:t>
    </dgm:pt>
    <dgm:pt modelId="{6EE35F20-1CDF-4BA3-8E98-C77F9410D197}">
      <dgm:prSet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засвоєння</a:t>
          </a:r>
          <a:endParaRPr lang="ru-RU" dirty="0">
            <a:solidFill>
              <a:schemeClr val="tx1"/>
            </a:solidFill>
          </a:endParaRPr>
        </a:p>
      </dgm:t>
    </dgm:pt>
    <dgm:pt modelId="{9CBE9BA0-9D26-490B-810B-F88FD7CF5BF0}" type="parTrans" cxnId="{769CBDDE-4FDF-4EE2-856A-BFE3856D092B}">
      <dgm:prSet/>
      <dgm:spPr/>
      <dgm:t>
        <a:bodyPr/>
        <a:lstStyle/>
        <a:p>
          <a:endParaRPr lang="ru-RU"/>
        </a:p>
      </dgm:t>
    </dgm:pt>
    <dgm:pt modelId="{41586FC3-AF72-492E-938B-B414393E3266}" type="sibTrans" cxnId="{769CBDDE-4FDF-4EE2-856A-BFE3856D092B}">
      <dgm:prSet/>
      <dgm:spPr/>
      <dgm:t>
        <a:bodyPr/>
        <a:lstStyle/>
        <a:p>
          <a:endParaRPr lang="ru-RU"/>
        </a:p>
      </dgm:t>
    </dgm:pt>
    <dgm:pt modelId="{239DC2BA-7A67-4796-A158-98DCF26DCF93}">
      <dgm:prSet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фініш</a:t>
          </a:r>
          <a:endParaRPr lang="ru-RU" dirty="0">
            <a:solidFill>
              <a:schemeClr val="tx1"/>
            </a:solidFill>
          </a:endParaRPr>
        </a:p>
      </dgm:t>
    </dgm:pt>
    <dgm:pt modelId="{74566A54-EAD8-45C5-97AF-E642089AA9E6}" type="parTrans" cxnId="{69F3B90A-8182-4CC3-8CA1-DC16B012E49F}">
      <dgm:prSet/>
      <dgm:spPr/>
      <dgm:t>
        <a:bodyPr/>
        <a:lstStyle/>
        <a:p>
          <a:endParaRPr lang="ru-RU"/>
        </a:p>
      </dgm:t>
    </dgm:pt>
    <dgm:pt modelId="{7A52A5CB-8675-4371-8700-D906951970F6}" type="sibTrans" cxnId="{69F3B90A-8182-4CC3-8CA1-DC16B012E49F}">
      <dgm:prSet/>
      <dgm:spPr/>
      <dgm:t>
        <a:bodyPr/>
        <a:lstStyle/>
        <a:p>
          <a:endParaRPr lang="ru-RU"/>
        </a:p>
      </dgm:t>
    </dgm:pt>
    <dgm:pt modelId="{C5CFC171-138C-447B-9B66-9DF11153B2C7}" type="pres">
      <dgm:prSet presAssocID="{D3B5D42E-3CB6-4E10-985F-DF1077F85ED3}" presName="Name0" presStyleCnt="0">
        <dgm:presLayoutVars>
          <dgm:dir/>
          <dgm:animLvl val="lvl"/>
          <dgm:resizeHandles val="exact"/>
        </dgm:presLayoutVars>
      </dgm:prSet>
      <dgm:spPr/>
    </dgm:pt>
    <dgm:pt modelId="{47BDF50F-72F4-461E-ABF3-A775A488A9AB}" type="pres">
      <dgm:prSet presAssocID="{A17B24FD-8232-4619-98F6-26B6E36EF40E}" presName="parTxOnly" presStyleLbl="node1" presStyleIdx="0" presStyleCnt="6" custScaleX="148630" custScaleY="109815" custLinFactX="3279" custLinFactNeighborX="100000" custLinFactNeighborY="-17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C26E4-EA40-4F3D-AC63-B653B13EB7FF}" type="pres">
      <dgm:prSet presAssocID="{E9D407CD-7E32-4AB1-8CD7-5FE23EE9BEE4}" presName="parTxOnlySpace" presStyleCnt="0"/>
      <dgm:spPr/>
    </dgm:pt>
    <dgm:pt modelId="{B6DA826B-41C3-4E2F-A107-5BD70651DCC9}" type="pres">
      <dgm:prSet presAssocID="{6EE35F20-1CDF-4BA3-8E98-C77F9410D197}" presName="parTxOnly" presStyleLbl="node1" presStyleIdx="1" presStyleCnt="6" custScaleX="185909" custScaleY="136128" custLinFactNeighborX="-13815" custLinFactNeighborY="-1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9DC8F-9525-4EBE-B997-7ED70766DF7D}" type="pres">
      <dgm:prSet presAssocID="{41586FC3-AF72-492E-938B-B414393E3266}" presName="parTxOnlySpace" presStyleCnt="0"/>
      <dgm:spPr/>
    </dgm:pt>
    <dgm:pt modelId="{D16E7504-B37A-492B-A70B-63DA71677D83}" type="pres">
      <dgm:prSet presAssocID="{1617AF81-E8C7-4DC3-915E-6AE470FEFDF8}" presName="parTxOnly" presStyleLbl="node1" presStyleIdx="2" presStyleCnt="6" custScaleX="205077" custScaleY="188683" custLinFactNeighborX="-9226" custLinFactNeighborY="-522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46F4-3A48-4B9B-AA11-ACDA259907F2}" type="pres">
      <dgm:prSet presAssocID="{FB30E1F8-89EC-4691-905C-D38C0A684356}" presName="parTxOnlySpace" presStyleCnt="0"/>
      <dgm:spPr/>
    </dgm:pt>
    <dgm:pt modelId="{81F3C3C1-61BA-4D07-92EE-E95F85D5F07A}" type="pres">
      <dgm:prSet presAssocID="{4A8443E1-5FDA-460E-91BB-B591DEE317F6}" presName="parTxOnly" presStyleLbl="node1" presStyleIdx="3" presStyleCnt="6" custScaleX="139735" custScaleY="125264" custLinFactNeighborX="-47168" custLinFactNeighborY="-5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06270-D6B2-4C9E-A591-2B7CA60DAD65}" type="pres">
      <dgm:prSet presAssocID="{B0A11535-CD0B-4FDC-B5AA-87F53F1815C0}" presName="parTxOnlySpace" presStyleCnt="0"/>
      <dgm:spPr/>
    </dgm:pt>
    <dgm:pt modelId="{A1FEB167-C755-4590-8A4F-FF6FC76272E3}" type="pres">
      <dgm:prSet presAssocID="{0E054B54-2EEF-4ABF-9FFD-2A86EE808338}" presName="parTxOnly" presStyleLbl="node1" presStyleIdx="4" presStyleCnt="6" custScaleX="142053" custScaleY="149078" custLinFactNeighborX="-13029" custLinFactNeighborY="-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1D85F-BA90-424C-AD8D-AF547584646C}" type="pres">
      <dgm:prSet presAssocID="{558D176C-5D3C-430A-A857-C4933CDF13DE}" presName="parTxOnlySpace" presStyleCnt="0"/>
      <dgm:spPr/>
    </dgm:pt>
    <dgm:pt modelId="{2457C8C5-C625-4D8C-9C17-09764C8CBE90}" type="pres">
      <dgm:prSet presAssocID="{239DC2BA-7A67-4796-A158-98DCF26DCF93}" presName="parTxOnly" presStyleLbl="node1" presStyleIdx="5" presStyleCnt="6" custScaleX="99485" custScaleY="74036" custLinFactNeighborX="-10093" custLinFactNeighborY="4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98B80E-D805-4B69-A6AA-CBC0D7604BBA}" type="presOf" srcId="{0E054B54-2EEF-4ABF-9FFD-2A86EE808338}" destId="{A1FEB167-C755-4590-8A4F-FF6FC76272E3}" srcOrd="0" destOrd="0" presId="urn:microsoft.com/office/officeart/2005/8/layout/chevron1"/>
    <dgm:cxn modelId="{B4CE346B-3DF1-4E33-99E0-759885A10F06}" type="presOf" srcId="{239DC2BA-7A67-4796-A158-98DCF26DCF93}" destId="{2457C8C5-C625-4D8C-9C17-09764C8CBE90}" srcOrd="0" destOrd="0" presId="urn:microsoft.com/office/officeart/2005/8/layout/chevron1"/>
    <dgm:cxn modelId="{94BB2FA5-E65E-46C9-AF60-0FD2698CB731}" srcId="{D3B5D42E-3CB6-4E10-985F-DF1077F85ED3}" destId="{4A8443E1-5FDA-460E-91BB-B591DEE317F6}" srcOrd="3" destOrd="0" parTransId="{8D8B0B44-D308-4E34-9998-3D5A4159E8E4}" sibTransId="{B0A11535-CD0B-4FDC-B5AA-87F53F1815C0}"/>
    <dgm:cxn modelId="{34B7A73D-9D06-4737-8ABA-D29FED6D0112}" srcId="{D3B5D42E-3CB6-4E10-985F-DF1077F85ED3}" destId="{0E054B54-2EEF-4ABF-9FFD-2A86EE808338}" srcOrd="4" destOrd="0" parTransId="{D90BBCFB-4BF1-459D-A07D-E505216306A8}" sibTransId="{558D176C-5D3C-430A-A857-C4933CDF13DE}"/>
    <dgm:cxn modelId="{FF11801A-5A5E-44BB-96CA-A0681C771D1F}" srcId="{D3B5D42E-3CB6-4E10-985F-DF1077F85ED3}" destId="{1617AF81-E8C7-4DC3-915E-6AE470FEFDF8}" srcOrd="2" destOrd="0" parTransId="{FD76A19D-A7F2-4931-9CA7-987A560274AB}" sibTransId="{FB30E1F8-89EC-4691-905C-D38C0A684356}"/>
    <dgm:cxn modelId="{F85BD6CD-A087-4F2F-ADDF-E2F9237CFC60}" type="presOf" srcId="{4A8443E1-5FDA-460E-91BB-B591DEE317F6}" destId="{81F3C3C1-61BA-4D07-92EE-E95F85D5F07A}" srcOrd="0" destOrd="0" presId="urn:microsoft.com/office/officeart/2005/8/layout/chevron1"/>
    <dgm:cxn modelId="{769CBDDE-4FDF-4EE2-856A-BFE3856D092B}" srcId="{D3B5D42E-3CB6-4E10-985F-DF1077F85ED3}" destId="{6EE35F20-1CDF-4BA3-8E98-C77F9410D197}" srcOrd="1" destOrd="0" parTransId="{9CBE9BA0-9D26-490B-810B-F88FD7CF5BF0}" sibTransId="{41586FC3-AF72-492E-938B-B414393E3266}"/>
    <dgm:cxn modelId="{FB0B9F09-7479-4167-B241-EB3240F68CF6}" srcId="{D3B5D42E-3CB6-4E10-985F-DF1077F85ED3}" destId="{A17B24FD-8232-4619-98F6-26B6E36EF40E}" srcOrd="0" destOrd="0" parTransId="{667ED600-8310-411F-B927-F755AFFD6BE2}" sibTransId="{E9D407CD-7E32-4AB1-8CD7-5FE23EE9BEE4}"/>
    <dgm:cxn modelId="{E83EFC27-701C-4D24-89EC-C94988492553}" type="presOf" srcId="{6EE35F20-1CDF-4BA3-8E98-C77F9410D197}" destId="{B6DA826B-41C3-4E2F-A107-5BD70651DCC9}" srcOrd="0" destOrd="0" presId="urn:microsoft.com/office/officeart/2005/8/layout/chevron1"/>
    <dgm:cxn modelId="{6592BF3D-5D04-4387-8438-B0292B7CAC97}" type="presOf" srcId="{A17B24FD-8232-4619-98F6-26B6E36EF40E}" destId="{47BDF50F-72F4-461E-ABF3-A775A488A9AB}" srcOrd="0" destOrd="0" presId="urn:microsoft.com/office/officeart/2005/8/layout/chevron1"/>
    <dgm:cxn modelId="{1EB818E3-9FDC-415C-902F-3B4CE79498BB}" type="presOf" srcId="{D3B5D42E-3CB6-4E10-985F-DF1077F85ED3}" destId="{C5CFC171-138C-447B-9B66-9DF11153B2C7}" srcOrd="0" destOrd="0" presId="urn:microsoft.com/office/officeart/2005/8/layout/chevron1"/>
    <dgm:cxn modelId="{12564D05-8F72-4089-9A67-0354837A24C0}" type="presOf" srcId="{1617AF81-E8C7-4DC3-915E-6AE470FEFDF8}" destId="{D16E7504-B37A-492B-A70B-63DA71677D83}" srcOrd="0" destOrd="0" presId="urn:microsoft.com/office/officeart/2005/8/layout/chevron1"/>
    <dgm:cxn modelId="{69F3B90A-8182-4CC3-8CA1-DC16B012E49F}" srcId="{D3B5D42E-3CB6-4E10-985F-DF1077F85ED3}" destId="{239DC2BA-7A67-4796-A158-98DCF26DCF93}" srcOrd="5" destOrd="0" parTransId="{74566A54-EAD8-45C5-97AF-E642089AA9E6}" sibTransId="{7A52A5CB-8675-4371-8700-D906951970F6}"/>
    <dgm:cxn modelId="{49F75B3C-6ADC-4C33-B274-35514F726985}" type="presParOf" srcId="{C5CFC171-138C-447B-9B66-9DF11153B2C7}" destId="{47BDF50F-72F4-461E-ABF3-A775A488A9AB}" srcOrd="0" destOrd="0" presId="urn:microsoft.com/office/officeart/2005/8/layout/chevron1"/>
    <dgm:cxn modelId="{FD002806-9EC2-4DFC-86E4-4087161FB2E7}" type="presParOf" srcId="{C5CFC171-138C-447B-9B66-9DF11153B2C7}" destId="{B11C26E4-EA40-4F3D-AC63-B653B13EB7FF}" srcOrd="1" destOrd="0" presId="urn:microsoft.com/office/officeart/2005/8/layout/chevron1"/>
    <dgm:cxn modelId="{EF7066F1-8BF8-43A3-8D43-5D5E59565F55}" type="presParOf" srcId="{C5CFC171-138C-447B-9B66-9DF11153B2C7}" destId="{B6DA826B-41C3-4E2F-A107-5BD70651DCC9}" srcOrd="2" destOrd="0" presId="urn:microsoft.com/office/officeart/2005/8/layout/chevron1"/>
    <dgm:cxn modelId="{FAC99940-43A5-4023-8C19-4AC8EA3724B6}" type="presParOf" srcId="{C5CFC171-138C-447B-9B66-9DF11153B2C7}" destId="{3059DC8F-9525-4EBE-B997-7ED70766DF7D}" srcOrd="3" destOrd="0" presId="urn:microsoft.com/office/officeart/2005/8/layout/chevron1"/>
    <dgm:cxn modelId="{B96F9B54-3F25-4F6A-9A7B-5CFF137F4738}" type="presParOf" srcId="{C5CFC171-138C-447B-9B66-9DF11153B2C7}" destId="{D16E7504-B37A-492B-A70B-63DA71677D83}" srcOrd="4" destOrd="0" presId="urn:microsoft.com/office/officeart/2005/8/layout/chevron1"/>
    <dgm:cxn modelId="{1EB48A79-DDA8-4D48-A685-8C6EBD7BC4AB}" type="presParOf" srcId="{C5CFC171-138C-447B-9B66-9DF11153B2C7}" destId="{FFCC46F4-3A48-4B9B-AA11-ACDA259907F2}" srcOrd="5" destOrd="0" presId="urn:microsoft.com/office/officeart/2005/8/layout/chevron1"/>
    <dgm:cxn modelId="{9158458C-666B-4871-9259-CF7D16EB7295}" type="presParOf" srcId="{C5CFC171-138C-447B-9B66-9DF11153B2C7}" destId="{81F3C3C1-61BA-4D07-92EE-E95F85D5F07A}" srcOrd="6" destOrd="0" presId="urn:microsoft.com/office/officeart/2005/8/layout/chevron1"/>
    <dgm:cxn modelId="{735429F6-8338-4456-BCBE-A8FDC8D63075}" type="presParOf" srcId="{C5CFC171-138C-447B-9B66-9DF11153B2C7}" destId="{56906270-D6B2-4C9E-A591-2B7CA60DAD65}" srcOrd="7" destOrd="0" presId="urn:microsoft.com/office/officeart/2005/8/layout/chevron1"/>
    <dgm:cxn modelId="{F72432C9-961A-497D-8506-D81EBE23E02B}" type="presParOf" srcId="{C5CFC171-138C-447B-9B66-9DF11153B2C7}" destId="{A1FEB167-C755-4590-8A4F-FF6FC76272E3}" srcOrd="8" destOrd="0" presId="urn:microsoft.com/office/officeart/2005/8/layout/chevron1"/>
    <dgm:cxn modelId="{AC31B7E0-BBD8-4AC1-B0BE-8B28529CD70B}" type="presParOf" srcId="{C5CFC171-138C-447B-9B66-9DF11153B2C7}" destId="{8ED1D85F-BA90-424C-AD8D-AF547584646C}" srcOrd="9" destOrd="0" presId="urn:microsoft.com/office/officeart/2005/8/layout/chevron1"/>
    <dgm:cxn modelId="{3F64D0CC-8A4A-451C-9DCE-5A629CB7A875}" type="presParOf" srcId="{C5CFC171-138C-447B-9B66-9DF11153B2C7}" destId="{2457C8C5-C625-4D8C-9C17-09764C8CBE90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11B1AB-4E54-493E-91DD-23BF560B2EEB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3AA6F54-89CB-4C05-B0AA-11981B78602F}">
      <dgm:prSet phldrT="[Текст]" custT="1"/>
      <dgm:spPr/>
      <dgm:t>
        <a:bodyPr/>
        <a:lstStyle/>
        <a:p>
          <a:r>
            <a:rPr lang="uk-UA" sz="3200" dirty="0"/>
            <a:t>новизна</a:t>
          </a:r>
          <a:endParaRPr lang="ru-RU" sz="3200" dirty="0"/>
        </a:p>
      </dgm:t>
    </dgm:pt>
    <dgm:pt modelId="{1A4F0964-0C77-45D9-8251-E93F7B7C8CDD}" type="parTrans" cxnId="{78F762B4-909B-44FB-AE35-F3C1C9989886}">
      <dgm:prSet/>
      <dgm:spPr/>
      <dgm:t>
        <a:bodyPr/>
        <a:lstStyle/>
        <a:p>
          <a:endParaRPr lang="ru-RU"/>
        </a:p>
      </dgm:t>
    </dgm:pt>
    <dgm:pt modelId="{91A0EC18-1FC2-4B64-BE74-B7D60A3638DE}" type="sibTrans" cxnId="{78F762B4-909B-44FB-AE35-F3C1C9989886}">
      <dgm:prSet/>
      <dgm:spPr/>
      <dgm:t>
        <a:bodyPr/>
        <a:lstStyle/>
        <a:p>
          <a:endParaRPr lang="ru-RU"/>
        </a:p>
      </dgm:t>
    </dgm:pt>
    <dgm:pt modelId="{68334F0E-E81D-4280-80E8-0A20B39636CB}">
      <dgm:prSet phldrT="[Текст]" custT="1"/>
      <dgm:spPr/>
      <dgm:t>
        <a:bodyPr/>
        <a:lstStyle/>
        <a:p>
          <a:r>
            <a:rPr lang="uk-UA" sz="3200" dirty="0"/>
            <a:t>оптимальність</a:t>
          </a:r>
          <a:endParaRPr lang="ru-RU" sz="3200" dirty="0"/>
        </a:p>
      </dgm:t>
    </dgm:pt>
    <dgm:pt modelId="{1742C438-BD7A-48C7-8A51-BF1D13595172}" type="parTrans" cxnId="{CC0444E6-18EE-4FD1-9CE9-7EE1F1E392F3}">
      <dgm:prSet/>
      <dgm:spPr/>
      <dgm:t>
        <a:bodyPr/>
        <a:lstStyle/>
        <a:p>
          <a:endParaRPr lang="ru-RU"/>
        </a:p>
      </dgm:t>
    </dgm:pt>
    <dgm:pt modelId="{C5B947E3-51A9-483E-B728-9D98F041922B}" type="sibTrans" cxnId="{CC0444E6-18EE-4FD1-9CE9-7EE1F1E392F3}">
      <dgm:prSet/>
      <dgm:spPr/>
      <dgm:t>
        <a:bodyPr/>
        <a:lstStyle/>
        <a:p>
          <a:endParaRPr lang="ru-RU"/>
        </a:p>
      </dgm:t>
    </dgm:pt>
    <dgm:pt modelId="{EF0A5C87-056E-4496-8677-5F82BBB36E43}">
      <dgm:prSet phldrT="[Текст]" custT="1"/>
      <dgm:spPr/>
      <dgm:t>
        <a:bodyPr/>
        <a:lstStyle/>
        <a:p>
          <a:r>
            <a:rPr lang="uk-UA" sz="3200" dirty="0"/>
            <a:t>результативність та ефективність</a:t>
          </a:r>
          <a:endParaRPr lang="ru-RU" sz="3200" dirty="0"/>
        </a:p>
      </dgm:t>
    </dgm:pt>
    <dgm:pt modelId="{82104D4E-E05B-4E33-9422-B3131810A5C4}" type="parTrans" cxnId="{4EB314A0-F840-42C2-BDC7-07490F2F2626}">
      <dgm:prSet/>
      <dgm:spPr/>
      <dgm:t>
        <a:bodyPr/>
        <a:lstStyle/>
        <a:p>
          <a:endParaRPr lang="ru-RU"/>
        </a:p>
      </dgm:t>
    </dgm:pt>
    <dgm:pt modelId="{27E590EE-F68A-4D2F-96E7-8D5440FB283E}" type="sibTrans" cxnId="{4EB314A0-F840-42C2-BDC7-07490F2F2626}">
      <dgm:prSet/>
      <dgm:spPr/>
      <dgm:t>
        <a:bodyPr/>
        <a:lstStyle/>
        <a:p>
          <a:endParaRPr lang="ru-RU"/>
        </a:p>
      </dgm:t>
    </dgm:pt>
    <dgm:pt modelId="{8FCD56EB-31B2-468D-924E-44EFF9238DB2}">
      <dgm:prSet custT="1"/>
      <dgm:spPr/>
      <dgm:t>
        <a:bodyPr/>
        <a:lstStyle/>
        <a:p>
          <a:r>
            <a:rPr lang="uk-UA" sz="3200" dirty="0"/>
            <a:t>адаптивність</a:t>
          </a:r>
          <a:endParaRPr lang="ru-RU" sz="3200" dirty="0"/>
        </a:p>
      </dgm:t>
    </dgm:pt>
    <dgm:pt modelId="{3CE5EC42-E1D0-4B16-9DFF-AF6638FDD59D}" type="parTrans" cxnId="{6D3FA23B-E316-4E6F-A0EB-90D9FD276DE3}">
      <dgm:prSet/>
      <dgm:spPr/>
      <dgm:t>
        <a:bodyPr/>
        <a:lstStyle/>
        <a:p>
          <a:endParaRPr lang="ru-RU"/>
        </a:p>
      </dgm:t>
    </dgm:pt>
    <dgm:pt modelId="{46B75DEE-8AA1-4FA4-AE4F-8186BABFA76D}" type="sibTrans" cxnId="{6D3FA23B-E316-4E6F-A0EB-90D9FD276DE3}">
      <dgm:prSet/>
      <dgm:spPr/>
      <dgm:t>
        <a:bodyPr/>
        <a:lstStyle/>
        <a:p>
          <a:endParaRPr lang="ru-RU"/>
        </a:p>
      </dgm:t>
    </dgm:pt>
    <dgm:pt modelId="{33EF4FFC-BD59-4E37-852E-9EF1A310BD26}" type="pres">
      <dgm:prSet presAssocID="{0611B1AB-4E54-493E-91DD-23BF560B2E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2B0034-A73A-467F-9BA1-1CCB4C0F2D6B}" type="pres">
      <dgm:prSet presAssocID="{C3AA6F54-89CB-4C05-B0AA-11981B78602F}" presName="parentLin" presStyleCnt="0"/>
      <dgm:spPr/>
    </dgm:pt>
    <dgm:pt modelId="{B7775BA9-D856-429D-B877-30AB03DA22C6}" type="pres">
      <dgm:prSet presAssocID="{C3AA6F54-89CB-4C05-B0AA-11981B78602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226C73C-EA8A-4E64-B086-86590EC30CD0}" type="pres">
      <dgm:prSet presAssocID="{C3AA6F54-89CB-4C05-B0AA-11981B78602F}" presName="parentText" presStyleLbl="node1" presStyleIdx="0" presStyleCnt="4" custScaleX="46170" custLinFactNeighborY="153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97F60-DC39-4F5F-8C61-C88BEE7FF201}" type="pres">
      <dgm:prSet presAssocID="{C3AA6F54-89CB-4C05-B0AA-11981B78602F}" presName="negativeSpace" presStyleCnt="0"/>
      <dgm:spPr/>
    </dgm:pt>
    <dgm:pt modelId="{5FD003F5-7027-4519-BC44-733E31F1A271}" type="pres">
      <dgm:prSet presAssocID="{C3AA6F54-89CB-4C05-B0AA-11981B78602F}" presName="childText" presStyleLbl="conFgAcc1" presStyleIdx="0" presStyleCnt="4" custLinFactNeighborY="41997">
        <dgm:presLayoutVars>
          <dgm:bulletEnabled val="1"/>
        </dgm:presLayoutVars>
      </dgm:prSet>
      <dgm:spPr/>
    </dgm:pt>
    <dgm:pt modelId="{8E1D186F-94A5-4A40-9A8B-76250516A1A2}" type="pres">
      <dgm:prSet presAssocID="{91A0EC18-1FC2-4B64-BE74-B7D60A3638DE}" presName="spaceBetweenRectangles" presStyleCnt="0"/>
      <dgm:spPr/>
    </dgm:pt>
    <dgm:pt modelId="{6B4ED153-61AD-4DDD-BAA3-B214591D32F3}" type="pres">
      <dgm:prSet presAssocID="{68334F0E-E81D-4280-80E8-0A20B39636CB}" presName="parentLin" presStyleCnt="0"/>
      <dgm:spPr/>
    </dgm:pt>
    <dgm:pt modelId="{BA0EC06A-504C-4420-979C-63E973B6A24F}" type="pres">
      <dgm:prSet presAssocID="{68334F0E-E81D-4280-80E8-0A20B39636C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8EA7D1B-E108-451A-8CF7-8AF65387E567}" type="pres">
      <dgm:prSet presAssocID="{68334F0E-E81D-4280-80E8-0A20B39636CB}" presName="parentText" presStyleLbl="node1" presStyleIdx="1" presStyleCnt="4" custScaleX="59975" custLinFactNeighborX="-10886" custLinFactNeighborY="137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E7343-F611-4063-9E70-45B289F0A6BB}" type="pres">
      <dgm:prSet presAssocID="{68334F0E-E81D-4280-80E8-0A20B39636CB}" presName="negativeSpace" presStyleCnt="0"/>
      <dgm:spPr/>
    </dgm:pt>
    <dgm:pt modelId="{A78FDEC1-70D2-4302-AE97-52741F27493B}" type="pres">
      <dgm:prSet presAssocID="{68334F0E-E81D-4280-80E8-0A20B39636CB}" presName="childText" presStyleLbl="conFgAcc1" presStyleIdx="1" presStyleCnt="4" custLinFactNeighborX="-5072">
        <dgm:presLayoutVars>
          <dgm:bulletEnabled val="1"/>
        </dgm:presLayoutVars>
      </dgm:prSet>
      <dgm:spPr/>
    </dgm:pt>
    <dgm:pt modelId="{E6B553D5-B97E-4F72-AB9F-5ABAB568B775}" type="pres">
      <dgm:prSet presAssocID="{C5B947E3-51A9-483E-B728-9D98F041922B}" presName="spaceBetweenRectangles" presStyleCnt="0"/>
      <dgm:spPr/>
    </dgm:pt>
    <dgm:pt modelId="{AEF56E6A-8EA3-46F6-8FE2-5AA8E0FD6724}" type="pres">
      <dgm:prSet presAssocID="{EF0A5C87-056E-4496-8677-5F82BBB36E43}" presName="parentLin" presStyleCnt="0"/>
      <dgm:spPr/>
    </dgm:pt>
    <dgm:pt modelId="{5004B70C-A479-4F0E-94A9-25D33C21A150}" type="pres">
      <dgm:prSet presAssocID="{EF0A5C87-056E-4496-8677-5F82BBB36E4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0FE6984-5273-47A3-B6D9-7A28D27FC6DB}" type="pres">
      <dgm:prSet presAssocID="{EF0A5C87-056E-4496-8677-5F82BBB36E43}" presName="parentText" presStyleLbl="node1" presStyleIdx="2" presStyleCnt="4" custScaleX="1011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ADFC7-2931-4629-95F5-FE16E09B54B1}" type="pres">
      <dgm:prSet presAssocID="{EF0A5C87-056E-4496-8677-5F82BBB36E43}" presName="negativeSpace" presStyleCnt="0"/>
      <dgm:spPr/>
    </dgm:pt>
    <dgm:pt modelId="{8C1AC705-4EFE-490B-AF46-31D7BF03753D}" type="pres">
      <dgm:prSet presAssocID="{EF0A5C87-056E-4496-8677-5F82BBB36E43}" presName="childText" presStyleLbl="conFgAcc1" presStyleIdx="2" presStyleCnt="4" custLinFactNeighborY="58796">
        <dgm:presLayoutVars>
          <dgm:bulletEnabled val="1"/>
        </dgm:presLayoutVars>
      </dgm:prSet>
      <dgm:spPr/>
    </dgm:pt>
    <dgm:pt modelId="{D48A5E38-0AFC-4088-A76F-7A6E5E1E81CF}" type="pres">
      <dgm:prSet presAssocID="{27E590EE-F68A-4D2F-96E7-8D5440FB283E}" presName="spaceBetweenRectangles" presStyleCnt="0"/>
      <dgm:spPr/>
    </dgm:pt>
    <dgm:pt modelId="{FF8485D3-044E-4F1F-8C86-81B7666FF5B9}" type="pres">
      <dgm:prSet presAssocID="{8FCD56EB-31B2-468D-924E-44EFF9238DB2}" presName="parentLin" presStyleCnt="0"/>
      <dgm:spPr/>
    </dgm:pt>
    <dgm:pt modelId="{17C93200-7108-4001-8398-446F511FD001}" type="pres">
      <dgm:prSet presAssocID="{8FCD56EB-31B2-468D-924E-44EFF9238DB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2510736-08C7-4243-96E8-626B072436D4}" type="pres">
      <dgm:prSet presAssocID="{8FCD56EB-31B2-468D-924E-44EFF9238DB2}" presName="parentText" presStyleLbl="node1" presStyleIdx="3" presStyleCnt="4" custScaleX="510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78E1E-4352-45B0-BB80-B0F576374877}" type="pres">
      <dgm:prSet presAssocID="{8FCD56EB-31B2-468D-924E-44EFF9238DB2}" presName="negativeSpace" presStyleCnt="0"/>
      <dgm:spPr/>
    </dgm:pt>
    <dgm:pt modelId="{D4EED51E-C4DE-4E7F-BE5D-1263586FEAB8}" type="pres">
      <dgm:prSet presAssocID="{8FCD56EB-31B2-468D-924E-44EFF9238DB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423701F-34D3-4170-852C-EE77C57B07C3}" type="presOf" srcId="{68334F0E-E81D-4280-80E8-0A20B39636CB}" destId="{BA0EC06A-504C-4420-979C-63E973B6A24F}" srcOrd="0" destOrd="0" presId="urn:microsoft.com/office/officeart/2005/8/layout/list1"/>
    <dgm:cxn modelId="{6B0910FF-F12E-46F0-B449-886211BEFFDC}" type="presOf" srcId="{8FCD56EB-31B2-468D-924E-44EFF9238DB2}" destId="{C2510736-08C7-4243-96E8-626B072436D4}" srcOrd="1" destOrd="0" presId="urn:microsoft.com/office/officeart/2005/8/layout/list1"/>
    <dgm:cxn modelId="{78F762B4-909B-44FB-AE35-F3C1C9989886}" srcId="{0611B1AB-4E54-493E-91DD-23BF560B2EEB}" destId="{C3AA6F54-89CB-4C05-B0AA-11981B78602F}" srcOrd="0" destOrd="0" parTransId="{1A4F0964-0C77-45D9-8251-E93F7B7C8CDD}" sibTransId="{91A0EC18-1FC2-4B64-BE74-B7D60A3638DE}"/>
    <dgm:cxn modelId="{14ECE8FE-D34A-4E47-890D-97CCA67C0114}" type="presOf" srcId="{8FCD56EB-31B2-468D-924E-44EFF9238DB2}" destId="{17C93200-7108-4001-8398-446F511FD001}" srcOrd="0" destOrd="0" presId="urn:microsoft.com/office/officeart/2005/8/layout/list1"/>
    <dgm:cxn modelId="{2B50947B-A811-4491-B3D2-B7BD47E14798}" type="presOf" srcId="{C3AA6F54-89CB-4C05-B0AA-11981B78602F}" destId="{5226C73C-EA8A-4E64-B086-86590EC30CD0}" srcOrd="1" destOrd="0" presId="urn:microsoft.com/office/officeart/2005/8/layout/list1"/>
    <dgm:cxn modelId="{6D3FA23B-E316-4E6F-A0EB-90D9FD276DE3}" srcId="{0611B1AB-4E54-493E-91DD-23BF560B2EEB}" destId="{8FCD56EB-31B2-468D-924E-44EFF9238DB2}" srcOrd="3" destOrd="0" parTransId="{3CE5EC42-E1D0-4B16-9DFF-AF6638FDD59D}" sibTransId="{46B75DEE-8AA1-4FA4-AE4F-8186BABFA76D}"/>
    <dgm:cxn modelId="{CC0444E6-18EE-4FD1-9CE9-7EE1F1E392F3}" srcId="{0611B1AB-4E54-493E-91DD-23BF560B2EEB}" destId="{68334F0E-E81D-4280-80E8-0A20B39636CB}" srcOrd="1" destOrd="0" parTransId="{1742C438-BD7A-48C7-8A51-BF1D13595172}" sibTransId="{C5B947E3-51A9-483E-B728-9D98F041922B}"/>
    <dgm:cxn modelId="{B36FE8BD-A224-45FA-885E-C6267BBF7347}" type="presOf" srcId="{EF0A5C87-056E-4496-8677-5F82BBB36E43}" destId="{E0FE6984-5273-47A3-B6D9-7A28D27FC6DB}" srcOrd="1" destOrd="0" presId="urn:microsoft.com/office/officeart/2005/8/layout/list1"/>
    <dgm:cxn modelId="{C8322659-3EB6-4592-85A0-8248FE1FBF11}" type="presOf" srcId="{0611B1AB-4E54-493E-91DD-23BF560B2EEB}" destId="{33EF4FFC-BD59-4E37-852E-9EF1A310BD26}" srcOrd="0" destOrd="0" presId="urn:microsoft.com/office/officeart/2005/8/layout/list1"/>
    <dgm:cxn modelId="{A38C4438-81C9-4DC9-8255-E1BCFFC3D6BA}" type="presOf" srcId="{EF0A5C87-056E-4496-8677-5F82BBB36E43}" destId="{5004B70C-A479-4F0E-94A9-25D33C21A150}" srcOrd="0" destOrd="0" presId="urn:microsoft.com/office/officeart/2005/8/layout/list1"/>
    <dgm:cxn modelId="{BAAE8DA6-BAB1-441A-B986-3AF2F7732E54}" type="presOf" srcId="{68334F0E-E81D-4280-80E8-0A20B39636CB}" destId="{58EA7D1B-E108-451A-8CF7-8AF65387E567}" srcOrd="1" destOrd="0" presId="urn:microsoft.com/office/officeart/2005/8/layout/list1"/>
    <dgm:cxn modelId="{4EB314A0-F840-42C2-BDC7-07490F2F2626}" srcId="{0611B1AB-4E54-493E-91DD-23BF560B2EEB}" destId="{EF0A5C87-056E-4496-8677-5F82BBB36E43}" srcOrd="2" destOrd="0" parTransId="{82104D4E-E05B-4E33-9422-B3131810A5C4}" sibTransId="{27E590EE-F68A-4D2F-96E7-8D5440FB283E}"/>
    <dgm:cxn modelId="{BC5F1F6D-6A4B-4E65-B2A0-54568E23382D}" type="presOf" srcId="{C3AA6F54-89CB-4C05-B0AA-11981B78602F}" destId="{B7775BA9-D856-429D-B877-30AB03DA22C6}" srcOrd="0" destOrd="0" presId="urn:microsoft.com/office/officeart/2005/8/layout/list1"/>
    <dgm:cxn modelId="{258ED449-919B-4F5B-A367-5D23D92B8328}" type="presParOf" srcId="{33EF4FFC-BD59-4E37-852E-9EF1A310BD26}" destId="{C82B0034-A73A-467F-9BA1-1CCB4C0F2D6B}" srcOrd="0" destOrd="0" presId="urn:microsoft.com/office/officeart/2005/8/layout/list1"/>
    <dgm:cxn modelId="{821C2F45-ED90-4A6A-95E3-ABE31E329D24}" type="presParOf" srcId="{C82B0034-A73A-467F-9BA1-1CCB4C0F2D6B}" destId="{B7775BA9-D856-429D-B877-30AB03DA22C6}" srcOrd="0" destOrd="0" presId="urn:microsoft.com/office/officeart/2005/8/layout/list1"/>
    <dgm:cxn modelId="{818E5AD9-9579-4979-8197-EF0076DEF676}" type="presParOf" srcId="{C82B0034-A73A-467F-9BA1-1CCB4C0F2D6B}" destId="{5226C73C-EA8A-4E64-B086-86590EC30CD0}" srcOrd="1" destOrd="0" presId="urn:microsoft.com/office/officeart/2005/8/layout/list1"/>
    <dgm:cxn modelId="{F0E79B3C-787B-4322-A6A6-2651F8E50E7D}" type="presParOf" srcId="{33EF4FFC-BD59-4E37-852E-9EF1A310BD26}" destId="{A5397F60-DC39-4F5F-8C61-C88BEE7FF201}" srcOrd="1" destOrd="0" presId="urn:microsoft.com/office/officeart/2005/8/layout/list1"/>
    <dgm:cxn modelId="{488AEB1E-B816-4647-A719-85A6713E2768}" type="presParOf" srcId="{33EF4FFC-BD59-4E37-852E-9EF1A310BD26}" destId="{5FD003F5-7027-4519-BC44-733E31F1A271}" srcOrd="2" destOrd="0" presId="urn:microsoft.com/office/officeart/2005/8/layout/list1"/>
    <dgm:cxn modelId="{AD068A58-0EDD-487E-96F0-F6111B3EECEC}" type="presParOf" srcId="{33EF4FFC-BD59-4E37-852E-9EF1A310BD26}" destId="{8E1D186F-94A5-4A40-9A8B-76250516A1A2}" srcOrd="3" destOrd="0" presId="urn:microsoft.com/office/officeart/2005/8/layout/list1"/>
    <dgm:cxn modelId="{0559AF9B-0C56-4B76-9250-CA1A9FF362E6}" type="presParOf" srcId="{33EF4FFC-BD59-4E37-852E-9EF1A310BD26}" destId="{6B4ED153-61AD-4DDD-BAA3-B214591D32F3}" srcOrd="4" destOrd="0" presId="urn:microsoft.com/office/officeart/2005/8/layout/list1"/>
    <dgm:cxn modelId="{9284E7E3-508A-4AC2-B6E5-E10E1EA2AB93}" type="presParOf" srcId="{6B4ED153-61AD-4DDD-BAA3-B214591D32F3}" destId="{BA0EC06A-504C-4420-979C-63E973B6A24F}" srcOrd="0" destOrd="0" presId="urn:microsoft.com/office/officeart/2005/8/layout/list1"/>
    <dgm:cxn modelId="{5CDF409B-3294-46F5-A262-F8776DB3CFB1}" type="presParOf" srcId="{6B4ED153-61AD-4DDD-BAA3-B214591D32F3}" destId="{58EA7D1B-E108-451A-8CF7-8AF65387E567}" srcOrd="1" destOrd="0" presId="urn:microsoft.com/office/officeart/2005/8/layout/list1"/>
    <dgm:cxn modelId="{A219EF1F-26FB-4248-B322-AAF2B6BBC374}" type="presParOf" srcId="{33EF4FFC-BD59-4E37-852E-9EF1A310BD26}" destId="{17CE7343-F611-4063-9E70-45B289F0A6BB}" srcOrd="5" destOrd="0" presId="urn:microsoft.com/office/officeart/2005/8/layout/list1"/>
    <dgm:cxn modelId="{FADCE935-00EF-4C63-AC77-1FC042B20D33}" type="presParOf" srcId="{33EF4FFC-BD59-4E37-852E-9EF1A310BD26}" destId="{A78FDEC1-70D2-4302-AE97-52741F27493B}" srcOrd="6" destOrd="0" presId="urn:microsoft.com/office/officeart/2005/8/layout/list1"/>
    <dgm:cxn modelId="{D164DC2D-2519-4FEF-8CF9-7C3B11DD17BF}" type="presParOf" srcId="{33EF4FFC-BD59-4E37-852E-9EF1A310BD26}" destId="{E6B553D5-B97E-4F72-AB9F-5ABAB568B775}" srcOrd="7" destOrd="0" presId="urn:microsoft.com/office/officeart/2005/8/layout/list1"/>
    <dgm:cxn modelId="{88F65A95-1E0F-47E8-9DE4-6172C5E5E0C9}" type="presParOf" srcId="{33EF4FFC-BD59-4E37-852E-9EF1A310BD26}" destId="{AEF56E6A-8EA3-46F6-8FE2-5AA8E0FD6724}" srcOrd="8" destOrd="0" presId="urn:microsoft.com/office/officeart/2005/8/layout/list1"/>
    <dgm:cxn modelId="{8A0C2D65-30C4-4738-83F5-AD3CD838720F}" type="presParOf" srcId="{AEF56E6A-8EA3-46F6-8FE2-5AA8E0FD6724}" destId="{5004B70C-A479-4F0E-94A9-25D33C21A150}" srcOrd="0" destOrd="0" presId="urn:microsoft.com/office/officeart/2005/8/layout/list1"/>
    <dgm:cxn modelId="{149943EB-9E26-45F2-9CCF-048879B897D5}" type="presParOf" srcId="{AEF56E6A-8EA3-46F6-8FE2-5AA8E0FD6724}" destId="{E0FE6984-5273-47A3-B6D9-7A28D27FC6DB}" srcOrd="1" destOrd="0" presId="urn:microsoft.com/office/officeart/2005/8/layout/list1"/>
    <dgm:cxn modelId="{67787728-413E-4DE1-B010-09C4DCE500DD}" type="presParOf" srcId="{33EF4FFC-BD59-4E37-852E-9EF1A310BD26}" destId="{A3CADFC7-2931-4629-95F5-FE16E09B54B1}" srcOrd="9" destOrd="0" presId="urn:microsoft.com/office/officeart/2005/8/layout/list1"/>
    <dgm:cxn modelId="{2F891CBB-73B9-4A71-944F-B84790250D0E}" type="presParOf" srcId="{33EF4FFC-BD59-4E37-852E-9EF1A310BD26}" destId="{8C1AC705-4EFE-490B-AF46-31D7BF03753D}" srcOrd="10" destOrd="0" presId="urn:microsoft.com/office/officeart/2005/8/layout/list1"/>
    <dgm:cxn modelId="{7E02DFAE-ED15-4F18-A44A-28F44C5B6706}" type="presParOf" srcId="{33EF4FFC-BD59-4E37-852E-9EF1A310BD26}" destId="{D48A5E38-0AFC-4088-A76F-7A6E5E1E81CF}" srcOrd="11" destOrd="0" presId="urn:microsoft.com/office/officeart/2005/8/layout/list1"/>
    <dgm:cxn modelId="{4E2C09A3-49F0-4365-8738-DADB9F206B8D}" type="presParOf" srcId="{33EF4FFC-BD59-4E37-852E-9EF1A310BD26}" destId="{FF8485D3-044E-4F1F-8C86-81B7666FF5B9}" srcOrd="12" destOrd="0" presId="urn:microsoft.com/office/officeart/2005/8/layout/list1"/>
    <dgm:cxn modelId="{5A8AC735-425A-4CB3-BE5E-819290EB9DC6}" type="presParOf" srcId="{FF8485D3-044E-4F1F-8C86-81B7666FF5B9}" destId="{17C93200-7108-4001-8398-446F511FD001}" srcOrd="0" destOrd="0" presId="urn:microsoft.com/office/officeart/2005/8/layout/list1"/>
    <dgm:cxn modelId="{2F48F3B4-51CD-4B16-A0FA-BD19AD73BF37}" type="presParOf" srcId="{FF8485D3-044E-4F1F-8C86-81B7666FF5B9}" destId="{C2510736-08C7-4243-96E8-626B072436D4}" srcOrd="1" destOrd="0" presId="urn:microsoft.com/office/officeart/2005/8/layout/list1"/>
    <dgm:cxn modelId="{6E791F3B-CA5D-4B37-9515-43904462532D}" type="presParOf" srcId="{33EF4FFC-BD59-4E37-852E-9EF1A310BD26}" destId="{3DF78E1E-4352-45B0-BB80-B0F576374877}" srcOrd="13" destOrd="0" presId="urn:microsoft.com/office/officeart/2005/8/layout/list1"/>
    <dgm:cxn modelId="{07E0F7E4-0E65-4D89-8990-BDBC718E2FB9}" type="presParOf" srcId="{33EF4FFC-BD59-4E37-852E-9EF1A310BD26}" destId="{D4EED51E-C4DE-4E7F-BE5D-1263586FEAB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19B8F4-4DD7-4214-B23C-EB58B469667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F226EAA-8751-4E63-BCFE-690208919EEB}">
      <dgm:prSet phldrT="[Текст]" custT="1"/>
      <dgm:spPr/>
      <dgm:t>
        <a:bodyPr/>
        <a:lstStyle/>
        <a:p>
          <a:r>
            <a:rPr lang="uk-UA" sz="2800" dirty="0"/>
            <a:t>           </a:t>
          </a:r>
          <a:r>
            <a:rPr lang="uk-UA" sz="2800" dirty="0">
              <a:solidFill>
                <a:schemeClr val="tx1"/>
              </a:solidFill>
            </a:rPr>
            <a:t>усвідомлення необхідності</a:t>
          </a:r>
          <a:endParaRPr lang="ru-RU" sz="2800" dirty="0">
            <a:solidFill>
              <a:schemeClr val="tx1"/>
            </a:solidFill>
          </a:endParaRPr>
        </a:p>
      </dgm:t>
    </dgm:pt>
    <dgm:pt modelId="{F74C6FE1-4D3D-4E3B-8D77-70159CF6A11A}" type="parTrans" cxnId="{0FD06AAB-B209-409F-A5A7-606E89FB48A2}">
      <dgm:prSet/>
      <dgm:spPr/>
      <dgm:t>
        <a:bodyPr/>
        <a:lstStyle/>
        <a:p>
          <a:endParaRPr lang="ru-RU"/>
        </a:p>
      </dgm:t>
    </dgm:pt>
    <dgm:pt modelId="{5020D4D2-F224-4225-98C8-ABA782D126CE}" type="sibTrans" cxnId="{0FD06AAB-B209-409F-A5A7-606E89FB48A2}">
      <dgm:prSet/>
      <dgm:spPr/>
      <dgm:t>
        <a:bodyPr/>
        <a:lstStyle/>
        <a:p>
          <a:endParaRPr lang="ru-RU"/>
        </a:p>
      </dgm:t>
    </dgm:pt>
    <dgm:pt modelId="{53264172-A445-426B-BABC-5C8E0DF13981}">
      <dgm:prSet phldrT="[Текст]" custT="1"/>
      <dgm:spPr/>
      <dgm:t>
        <a:bodyPr/>
        <a:lstStyle/>
        <a:p>
          <a:r>
            <a:rPr lang="uk-UA" sz="2800">
              <a:solidFill>
                <a:schemeClr val="tx1"/>
              </a:solidFill>
            </a:rPr>
            <a:t>               готовність</a:t>
          </a:r>
          <a:endParaRPr lang="ru-RU" sz="2800" dirty="0">
            <a:solidFill>
              <a:schemeClr val="tx1"/>
            </a:solidFill>
          </a:endParaRPr>
        </a:p>
      </dgm:t>
    </dgm:pt>
    <dgm:pt modelId="{082F2DAF-67B2-4768-86E6-2A0B4FC7BE94}" type="parTrans" cxnId="{529D891A-B48B-44F0-8BA4-0B66888E153B}">
      <dgm:prSet/>
      <dgm:spPr/>
      <dgm:t>
        <a:bodyPr/>
        <a:lstStyle/>
        <a:p>
          <a:endParaRPr lang="ru-RU"/>
        </a:p>
      </dgm:t>
    </dgm:pt>
    <dgm:pt modelId="{0B3B9148-3C64-4F4C-BBDF-437F779416E0}" type="sibTrans" cxnId="{529D891A-B48B-44F0-8BA4-0B66888E153B}">
      <dgm:prSet/>
      <dgm:spPr/>
      <dgm:t>
        <a:bodyPr/>
        <a:lstStyle/>
        <a:p>
          <a:endParaRPr lang="ru-RU"/>
        </a:p>
      </dgm:t>
    </dgm:pt>
    <dgm:pt modelId="{34660CFC-EFF0-4E4B-A857-DC306E9D98DC}">
      <dgm:prSet phldrT="[Текст]" custT="1"/>
      <dgm:spPr/>
      <dgm:t>
        <a:bodyPr/>
        <a:lstStyle/>
        <a:p>
          <a:r>
            <a:rPr lang="uk-UA" sz="2400" dirty="0">
              <a:solidFill>
                <a:schemeClr val="tx1"/>
              </a:solidFill>
            </a:rPr>
            <a:t>   психологічна та методична готовність до інноваційної діяльності</a:t>
          </a:r>
          <a:endParaRPr lang="ru-RU" sz="2400" dirty="0">
            <a:solidFill>
              <a:schemeClr val="tx1"/>
            </a:solidFill>
          </a:endParaRPr>
        </a:p>
      </dgm:t>
    </dgm:pt>
    <dgm:pt modelId="{3D010BFD-2612-4BA8-B5E1-79F13B1A8DEF}" type="parTrans" cxnId="{43CE82C3-6752-4FB5-AA09-A0D3C2B4712E}">
      <dgm:prSet/>
      <dgm:spPr/>
      <dgm:t>
        <a:bodyPr/>
        <a:lstStyle/>
        <a:p>
          <a:endParaRPr lang="ru-RU"/>
        </a:p>
      </dgm:t>
    </dgm:pt>
    <dgm:pt modelId="{A7B790E5-4505-40CC-BD11-DD73EAF77B85}" type="sibTrans" cxnId="{43CE82C3-6752-4FB5-AA09-A0D3C2B4712E}">
      <dgm:prSet/>
      <dgm:spPr/>
      <dgm:t>
        <a:bodyPr/>
        <a:lstStyle/>
        <a:p>
          <a:endParaRPr lang="ru-RU"/>
        </a:p>
      </dgm:t>
    </dgm:pt>
    <dgm:pt modelId="{D2356F20-8520-4450-A2D9-9B77A5AD274E}">
      <dgm:prSet custT="1"/>
      <dgm:spPr/>
      <dgm:t>
        <a:bodyPr/>
        <a:lstStyle/>
        <a:p>
          <a:r>
            <a:rPr lang="uk-UA" sz="2400" dirty="0"/>
            <a:t>                  </a:t>
          </a:r>
          <a:r>
            <a:rPr lang="uk-UA" sz="2800" dirty="0">
              <a:solidFill>
                <a:schemeClr val="tx1"/>
              </a:solidFill>
            </a:rPr>
            <a:t>упевненість в позитивному результ</a:t>
          </a:r>
          <a:r>
            <a:rPr lang="uk-UA" sz="2800" dirty="0"/>
            <a:t>аті</a:t>
          </a:r>
          <a:endParaRPr lang="ru-RU" sz="2800" dirty="0"/>
        </a:p>
      </dgm:t>
    </dgm:pt>
    <dgm:pt modelId="{CD5F49E6-782A-4902-8E8F-70B70D094E00}" type="parTrans" cxnId="{F6998D3A-2B11-4BCE-B9CE-7F4BABFD8F96}">
      <dgm:prSet/>
      <dgm:spPr/>
      <dgm:t>
        <a:bodyPr/>
        <a:lstStyle/>
        <a:p>
          <a:endParaRPr lang="ru-RU"/>
        </a:p>
      </dgm:t>
    </dgm:pt>
    <dgm:pt modelId="{60D84A70-CCD8-45B0-85AB-3309E5A17D0C}" type="sibTrans" cxnId="{F6998D3A-2B11-4BCE-B9CE-7F4BABFD8F96}">
      <dgm:prSet/>
      <dgm:spPr/>
      <dgm:t>
        <a:bodyPr/>
        <a:lstStyle/>
        <a:p>
          <a:endParaRPr lang="ru-RU"/>
        </a:p>
      </dgm:t>
    </dgm:pt>
    <dgm:pt modelId="{E1A0DD2C-DA54-4C9F-8C5B-185354E14581}">
      <dgm:prSet custT="1"/>
      <dgm:spPr/>
      <dgm:t>
        <a:bodyPr/>
        <a:lstStyle/>
        <a:p>
          <a:r>
            <a:rPr lang="uk-UA" sz="2400" dirty="0">
              <a:solidFill>
                <a:schemeClr val="tx1"/>
              </a:solidFill>
            </a:rPr>
            <a:t>              </a:t>
          </a:r>
          <a:r>
            <a:rPr lang="uk-UA" sz="2800" dirty="0">
              <a:solidFill>
                <a:schemeClr val="tx1"/>
              </a:solidFill>
            </a:rPr>
            <a:t>готовність до подолання творчих невдач</a:t>
          </a:r>
          <a:endParaRPr lang="ru-RU" sz="2800" dirty="0">
            <a:solidFill>
              <a:schemeClr val="tx1"/>
            </a:solidFill>
          </a:endParaRPr>
        </a:p>
      </dgm:t>
    </dgm:pt>
    <dgm:pt modelId="{88C9514E-9DFB-4934-BD81-87E3B0A4A5BE}" type="parTrans" cxnId="{D49CCF47-55BE-437D-9622-8231BD1BFDE1}">
      <dgm:prSet/>
      <dgm:spPr/>
      <dgm:t>
        <a:bodyPr/>
        <a:lstStyle/>
        <a:p>
          <a:endParaRPr lang="ru-RU"/>
        </a:p>
      </dgm:t>
    </dgm:pt>
    <dgm:pt modelId="{0016827C-9D25-407C-A2DB-12B2281562FF}" type="sibTrans" cxnId="{D49CCF47-55BE-437D-9622-8231BD1BFDE1}">
      <dgm:prSet/>
      <dgm:spPr/>
      <dgm:t>
        <a:bodyPr/>
        <a:lstStyle/>
        <a:p>
          <a:endParaRPr lang="ru-RU"/>
        </a:p>
      </dgm:t>
    </dgm:pt>
    <dgm:pt modelId="{B2127A93-490D-44D3-ACB9-5F7AF3DBAF19}">
      <dgm:prSet custT="1"/>
      <dgm:spPr/>
      <dgm:t>
        <a:bodyPr/>
        <a:lstStyle/>
        <a:p>
          <a:r>
            <a:rPr lang="uk-UA" sz="2800" dirty="0"/>
            <a:t>     </a:t>
          </a:r>
          <a:r>
            <a:rPr lang="uk-UA" sz="2800" dirty="0">
              <a:solidFill>
                <a:schemeClr val="tx1"/>
              </a:solidFill>
            </a:rPr>
            <a:t>здатність до рефлексії</a:t>
          </a:r>
          <a:endParaRPr lang="ru-RU" sz="2800" dirty="0">
            <a:solidFill>
              <a:schemeClr val="tx1"/>
            </a:solidFill>
          </a:endParaRPr>
        </a:p>
      </dgm:t>
    </dgm:pt>
    <dgm:pt modelId="{D2824FA6-0A5B-4338-885A-234B8D44E6DD}" type="parTrans" cxnId="{A5B4D5CB-1036-43BF-86B6-CFFECFDC375A}">
      <dgm:prSet/>
      <dgm:spPr/>
      <dgm:t>
        <a:bodyPr/>
        <a:lstStyle/>
        <a:p>
          <a:endParaRPr lang="ru-RU"/>
        </a:p>
      </dgm:t>
    </dgm:pt>
    <dgm:pt modelId="{DA80F226-1F4C-409C-A74A-B4BA44B07C9C}" type="sibTrans" cxnId="{A5B4D5CB-1036-43BF-86B6-CFFECFDC375A}">
      <dgm:prSet/>
      <dgm:spPr/>
      <dgm:t>
        <a:bodyPr/>
        <a:lstStyle/>
        <a:p>
          <a:endParaRPr lang="ru-RU"/>
        </a:p>
      </dgm:t>
    </dgm:pt>
    <dgm:pt modelId="{BCAF761A-11AD-4097-AE69-31B29F22A939}">
      <dgm:prSet custT="1"/>
      <dgm:spPr/>
      <dgm:t>
        <a:bodyPr/>
        <a:lstStyle/>
        <a:p>
          <a:r>
            <a:rPr lang="uk-UA" sz="2400" dirty="0"/>
            <a:t>        </a:t>
          </a:r>
          <a:r>
            <a:rPr lang="uk-UA" sz="2800" dirty="0">
              <a:solidFill>
                <a:schemeClr val="tx1"/>
              </a:solidFill>
            </a:rPr>
            <a:t>позитивне сприйняття</a:t>
          </a:r>
          <a:endParaRPr lang="ru-RU" sz="2800" dirty="0">
            <a:solidFill>
              <a:schemeClr val="tx1"/>
            </a:solidFill>
          </a:endParaRPr>
        </a:p>
      </dgm:t>
    </dgm:pt>
    <dgm:pt modelId="{E11EAB00-489B-4A97-81ED-D22EC318858E}" type="parTrans" cxnId="{C990CB00-6966-4C3F-A7A0-E5358A4F7EBB}">
      <dgm:prSet/>
      <dgm:spPr/>
      <dgm:t>
        <a:bodyPr/>
        <a:lstStyle/>
        <a:p>
          <a:endParaRPr lang="ru-RU"/>
        </a:p>
      </dgm:t>
    </dgm:pt>
    <dgm:pt modelId="{10D42A60-79CE-468E-B594-3158E1B66C2E}" type="sibTrans" cxnId="{C990CB00-6966-4C3F-A7A0-E5358A4F7EBB}">
      <dgm:prSet/>
      <dgm:spPr/>
      <dgm:t>
        <a:bodyPr/>
        <a:lstStyle/>
        <a:p>
          <a:endParaRPr lang="ru-RU"/>
        </a:p>
      </dgm:t>
    </dgm:pt>
    <dgm:pt modelId="{C08B1DC2-9F1A-4AAF-9E5A-4C940EF36958}" type="pres">
      <dgm:prSet presAssocID="{B019B8F4-4DD7-4214-B23C-EB58B46966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B35A56B-8D76-4EF0-8577-BC4E00ED1E83}" type="pres">
      <dgm:prSet presAssocID="{B019B8F4-4DD7-4214-B23C-EB58B4696678}" presName="Name1" presStyleCnt="0"/>
      <dgm:spPr/>
    </dgm:pt>
    <dgm:pt modelId="{8FED43E6-2E5B-4C79-98DE-7928517A8085}" type="pres">
      <dgm:prSet presAssocID="{B019B8F4-4DD7-4214-B23C-EB58B4696678}" presName="cycle" presStyleCnt="0"/>
      <dgm:spPr/>
    </dgm:pt>
    <dgm:pt modelId="{A3AFE63B-A18D-4943-AC4E-98C9B86E4014}" type="pres">
      <dgm:prSet presAssocID="{B019B8F4-4DD7-4214-B23C-EB58B4696678}" presName="srcNode" presStyleLbl="node1" presStyleIdx="0" presStyleCnt="7"/>
      <dgm:spPr/>
    </dgm:pt>
    <dgm:pt modelId="{42AE7F93-7C07-46A3-A7E1-6F6AB0243E94}" type="pres">
      <dgm:prSet presAssocID="{B019B8F4-4DD7-4214-B23C-EB58B4696678}" presName="conn" presStyleLbl="parChTrans1D2" presStyleIdx="0" presStyleCnt="1"/>
      <dgm:spPr/>
      <dgm:t>
        <a:bodyPr/>
        <a:lstStyle/>
        <a:p>
          <a:endParaRPr lang="ru-RU"/>
        </a:p>
      </dgm:t>
    </dgm:pt>
    <dgm:pt modelId="{FB3BB8AE-DC0B-4841-AB64-B8E1D7E8F1BA}" type="pres">
      <dgm:prSet presAssocID="{B019B8F4-4DD7-4214-B23C-EB58B4696678}" presName="extraNode" presStyleLbl="node1" presStyleIdx="0" presStyleCnt="7"/>
      <dgm:spPr/>
    </dgm:pt>
    <dgm:pt modelId="{263EB6D5-1D42-418D-AEA2-18BAFE86EAB1}" type="pres">
      <dgm:prSet presAssocID="{B019B8F4-4DD7-4214-B23C-EB58B4696678}" presName="dstNode" presStyleLbl="node1" presStyleIdx="0" presStyleCnt="7"/>
      <dgm:spPr/>
    </dgm:pt>
    <dgm:pt modelId="{20A3BCD5-3950-4F8E-B48C-3B2BC4221A16}" type="pres">
      <dgm:prSet presAssocID="{1F226EAA-8751-4E63-BCFE-690208919EE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6266D-54A3-4829-B1A5-6D4CFA172D31}" type="pres">
      <dgm:prSet presAssocID="{1F226EAA-8751-4E63-BCFE-690208919EEB}" presName="accent_1" presStyleCnt="0"/>
      <dgm:spPr/>
    </dgm:pt>
    <dgm:pt modelId="{84C68C9D-5F01-44A0-9DC2-7B8636468830}" type="pres">
      <dgm:prSet presAssocID="{1F226EAA-8751-4E63-BCFE-690208919EEB}" presName="accentRepeatNode" presStyleLbl="solidFgAcc1" presStyleIdx="0" presStyleCnt="7"/>
      <dgm:spPr/>
    </dgm:pt>
    <dgm:pt modelId="{0BA68032-103E-4370-B594-25480453CD36}" type="pres">
      <dgm:prSet presAssocID="{53264172-A445-426B-BABC-5C8E0DF13981}" presName="text_2" presStyleLbl="node1" presStyleIdx="1" presStyleCnt="7" custLinFactNeighborX="-260" custLinFactNeighborY="-1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10C50-6231-428B-A280-DBE2E1FF3C28}" type="pres">
      <dgm:prSet presAssocID="{53264172-A445-426B-BABC-5C8E0DF13981}" presName="accent_2" presStyleCnt="0"/>
      <dgm:spPr/>
    </dgm:pt>
    <dgm:pt modelId="{38B68F68-6E31-4C0B-B2BF-CBD6C5E7E6B2}" type="pres">
      <dgm:prSet presAssocID="{53264172-A445-426B-BABC-5C8E0DF13981}" presName="accentRepeatNode" presStyleLbl="solidFgAcc1" presStyleIdx="1" presStyleCnt="7"/>
      <dgm:spPr/>
    </dgm:pt>
    <dgm:pt modelId="{87F8D897-4282-47D0-8039-D50BA4C7C534}" type="pres">
      <dgm:prSet presAssocID="{D2356F20-8520-4450-A2D9-9B77A5AD274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EA542-6865-46B3-BB1C-C9F3175D8D72}" type="pres">
      <dgm:prSet presAssocID="{D2356F20-8520-4450-A2D9-9B77A5AD274E}" presName="accent_3" presStyleCnt="0"/>
      <dgm:spPr/>
    </dgm:pt>
    <dgm:pt modelId="{DA40A22D-009F-4F01-B635-A82BF75A40FD}" type="pres">
      <dgm:prSet presAssocID="{D2356F20-8520-4450-A2D9-9B77A5AD274E}" presName="accentRepeatNode" presStyleLbl="solidFgAcc1" presStyleIdx="2" presStyleCnt="7"/>
      <dgm:spPr/>
    </dgm:pt>
    <dgm:pt modelId="{4B0E1EA4-A5CD-45F2-81CF-EA5441C9F215}" type="pres">
      <dgm:prSet presAssocID="{E1A0DD2C-DA54-4C9F-8C5B-185354E1458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0CD8E-BC35-4C50-94E6-98CE7789454F}" type="pres">
      <dgm:prSet presAssocID="{E1A0DD2C-DA54-4C9F-8C5B-185354E14581}" presName="accent_4" presStyleCnt="0"/>
      <dgm:spPr/>
    </dgm:pt>
    <dgm:pt modelId="{3F1EF797-A88E-42DA-9DF9-6D9B44B8FA93}" type="pres">
      <dgm:prSet presAssocID="{E1A0DD2C-DA54-4C9F-8C5B-185354E14581}" presName="accentRepeatNode" presStyleLbl="solidFgAcc1" presStyleIdx="3" presStyleCnt="7"/>
      <dgm:spPr/>
    </dgm:pt>
    <dgm:pt modelId="{82B38FCA-615C-4A46-BA67-6CE58591B74D}" type="pres">
      <dgm:prSet presAssocID="{BCAF761A-11AD-4097-AE69-31B29F22A939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C4C61-94A7-4340-8CDE-05F373285512}" type="pres">
      <dgm:prSet presAssocID="{BCAF761A-11AD-4097-AE69-31B29F22A939}" presName="accent_5" presStyleCnt="0"/>
      <dgm:spPr/>
    </dgm:pt>
    <dgm:pt modelId="{F8B6785E-7F53-4121-BBE2-BA16BA5A0A1E}" type="pres">
      <dgm:prSet presAssocID="{BCAF761A-11AD-4097-AE69-31B29F22A939}" presName="accentRepeatNode" presStyleLbl="solidFgAcc1" presStyleIdx="4" presStyleCnt="7"/>
      <dgm:spPr/>
    </dgm:pt>
    <dgm:pt modelId="{5A8108A0-052A-46D7-BC47-D17602D0B577}" type="pres">
      <dgm:prSet presAssocID="{34660CFC-EFF0-4E4B-A857-DC306E9D98D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95DC9-84C1-4FA0-8BB0-75BA0A3FD1D3}" type="pres">
      <dgm:prSet presAssocID="{34660CFC-EFF0-4E4B-A857-DC306E9D98DC}" presName="accent_6" presStyleCnt="0"/>
      <dgm:spPr/>
    </dgm:pt>
    <dgm:pt modelId="{BBEB90E7-D966-440B-96BA-9AFFE335D09B}" type="pres">
      <dgm:prSet presAssocID="{34660CFC-EFF0-4E4B-A857-DC306E9D98DC}" presName="accentRepeatNode" presStyleLbl="solidFgAcc1" presStyleIdx="5" presStyleCnt="7"/>
      <dgm:spPr/>
    </dgm:pt>
    <dgm:pt modelId="{252EB359-C155-43F0-AC45-A27A965AE390}" type="pres">
      <dgm:prSet presAssocID="{B2127A93-490D-44D3-ACB9-5F7AF3DBAF1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A38D6-131F-4689-AF43-C862E07DBB46}" type="pres">
      <dgm:prSet presAssocID="{B2127A93-490D-44D3-ACB9-5F7AF3DBAF19}" presName="accent_7" presStyleCnt="0"/>
      <dgm:spPr/>
    </dgm:pt>
    <dgm:pt modelId="{90B26FC7-B744-4590-A3F1-68DA209B1DFC}" type="pres">
      <dgm:prSet presAssocID="{B2127A93-490D-44D3-ACB9-5F7AF3DBAF19}" presName="accentRepeatNode" presStyleLbl="solidFgAcc1" presStyleIdx="6" presStyleCnt="7"/>
      <dgm:spPr/>
    </dgm:pt>
  </dgm:ptLst>
  <dgm:cxnLst>
    <dgm:cxn modelId="{D49CCF47-55BE-437D-9622-8231BD1BFDE1}" srcId="{B019B8F4-4DD7-4214-B23C-EB58B4696678}" destId="{E1A0DD2C-DA54-4C9F-8C5B-185354E14581}" srcOrd="3" destOrd="0" parTransId="{88C9514E-9DFB-4934-BD81-87E3B0A4A5BE}" sibTransId="{0016827C-9D25-407C-A2DB-12B2281562FF}"/>
    <dgm:cxn modelId="{65A05C0D-8AB2-421E-BAE1-933E897B6797}" type="presOf" srcId="{BCAF761A-11AD-4097-AE69-31B29F22A939}" destId="{82B38FCA-615C-4A46-BA67-6CE58591B74D}" srcOrd="0" destOrd="0" presId="urn:microsoft.com/office/officeart/2008/layout/VerticalCurvedList"/>
    <dgm:cxn modelId="{1D98BCDC-2294-40CD-A74A-3207E5B4A30E}" type="presOf" srcId="{34660CFC-EFF0-4E4B-A857-DC306E9D98DC}" destId="{5A8108A0-052A-46D7-BC47-D17602D0B577}" srcOrd="0" destOrd="0" presId="urn:microsoft.com/office/officeart/2008/layout/VerticalCurvedList"/>
    <dgm:cxn modelId="{43CE82C3-6752-4FB5-AA09-A0D3C2B4712E}" srcId="{B019B8F4-4DD7-4214-B23C-EB58B4696678}" destId="{34660CFC-EFF0-4E4B-A857-DC306E9D98DC}" srcOrd="5" destOrd="0" parTransId="{3D010BFD-2612-4BA8-B5E1-79F13B1A8DEF}" sibTransId="{A7B790E5-4505-40CC-BD11-DD73EAF77B85}"/>
    <dgm:cxn modelId="{DADD0614-64E8-4AA5-A831-8DBC4140ADAD}" type="presOf" srcId="{B019B8F4-4DD7-4214-B23C-EB58B4696678}" destId="{C08B1DC2-9F1A-4AAF-9E5A-4C940EF36958}" srcOrd="0" destOrd="0" presId="urn:microsoft.com/office/officeart/2008/layout/VerticalCurvedList"/>
    <dgm:cxn modelId="{F6998D3A-2B11-4BCE-B9CE-7F4BABFD8F96}" srcId="{B019B8F4-4DD7-4214-B23C-EB58B4696678}" destId="{D2356F20-8520-4450-A2D9-9B77A5AD274E}" srcOrd="2" destOrd="0" parTransId="{CD5F49E6-782A-4902-8E8F-70B70D094E00}" sibTransId="{60D84A70-CCD8-45B0-85AB-3309E5A17D0C}"/>
    <dgm:cxn modelId="{ADC454B1-5426-4914-9EAF-7CBAADF16636}" type="presOf" srcId="{53264172-A445-426B-BABC-5C8E0DF13981}" destId="{0BA68032-103E-4370-B594-25480453CD36}" srcOrd="0" destOrd="0" presId="urn:microsoft.com/office/officeart/2008/layout/VerticalCurvedList"/>
    <dgm:cxn modelId="{2FFC8AAD-A71D-4FF9-9C4E-CD533690DFD8}" type="presOf" srcId="{D2356F20-8520-4450-A2D9-9B77A5AD274E}" destId="{87F8D897-4282-47D0-8039-D50BA4C7C534}" srcOrd="0" destOrd="0" presId="urn:microsoft.com/office/officeart/2008/layout/VerticalCurvedList"/>
    <dgm:cxn modelId="{A872104D-EDEB-4B53-8139-AF5B57ADE394}" type="presOf" srcId="{1F226EAA-8751-4E63-BCFE-690208919EEB}" destId="{20A3BCD5-3950-4F8E-B48C-3B2BC4221A16}" srcOrd="0" destOrd="0" presId="urn:microsoft.com/office/officeart/2008/layout/VerticalCurvedList"/>
    <dgm:cxn modelId="{434DB868-3AF0-41D2-AEE5-7C3563FA5B33}" type="presOf" srcId="{E1A0DD2C-DA54-4C9F-8C5B-185354E14581}" destId="{4B0E1EA4-A5CD-45F2-81CF-EA5441C9F215}" srcOrd="0" destOrd="0" presId="urn:microsoft.com/office/officeart/2008/layout/VerticalCurvedList"/>
    <dgm:cxn modelId="{C990CB00-6966-4C3F-A7A0-E5358A4F7EBB}" srcId="{B019B8F4-4DD7-4214-B23C-EB58B4696678}" destId="{BCAF761A-11AD-4097-AE69-31B29F22A939}" srcOrd="4" destOrd="0" parTransId="{E11EAB00-489B-4A97-81ED-D22EC318858E}" sibTransId="{10D42A60-79CE-468E-B594-3158E1B66C2E}"/>
    <dgm:cxn modelId="{529D891A-B48B-44F0-8BA4-0B66888E153B}" srcId="{B019B8F4-4DD7-4214-B23C-EB58B4696678}" destId="{53264172-A445-426B-BABC-5C8E0DF13981}" srcOrd="1" destOrd="0" parTransId="{082F2DAF-67B2-4768-86E6-2A0B4FC7BE94}" sibTransId="{0B3B9148-3C64-4F4C-BBDF-437F779416E0}"/>
    <dgm:cxn modelId="{0FD06AAB-B209-409F-A5A7-606E89FB48A2}" srcId="{B019B8F4-4DD7-4214-B23C-EB58B4696678}" destId="{1F226EAA-8751-4E63-BCFE-690208919EEB}" srcOrd="0" destOrd="0" parTransId="{F74C6FE1-4D3D-4E3B-8D77-70159CF6A11A}" sibTransId="{5020D4D2-F224-4225-98C8-ABA782D126CE}"/>
    <dgm:cxn modelId="{A5B4D5CB-1036-43BF-86B6-CFFECFDC375A}" srcId="{B019B8F4-4DD7-4214-B23C-EB58B4696678}" destId="{B2127A93-490D-44D3-ACB9-5F7AF3DBAF19}" srcOrd="6" destOrd="0" parTransId="{D2824FA6-0A5B-4338-885A-234B8D44E6DD}" sibTransId="{DA80F226-1F4C-409C-A74A-B4BA44B07C9C}"/>
    <dgm:cxn modelId="{1D281CD2-6FFD-453F-BE83-C8F12555B383}" type="presOf" srcId="{5020D4D2-F224-4225-98C8-ABA782D126CE}" destId="{42AE7F93-7C07-46A3-A7E1-6F6AB0243E94}" srcOrd="0" destOrd="0" presId="urn:microsoft.com/office/officeart/2008/layout/VerticalCurvedList"/>
    <dgm:cxn modelId="{CF1BD7A9-CF33-4CCB-B4F9-2E47249814FF}" type="presOf" srcId="{B2127A93-490D-44D3-ACB9-5F7AF3DBAF19}" destId="{252EB359-C155-43F0-AC45-A27A965AE390}" srcOrd="0" destOrd="0" presId="urn:microsoft.com/office/officeart/2008/layout/VerticalCurvedList"/>
    <dgm:cxn modelId="{0F47ABAD-53F3-44E2-9768-017F656C2B6F}" type="presParOf" srcId="{C08B1DC2-9F1A-4AAF-9E5A-4C940EF36958}" destId="{4B35A56B-8D76-4EF0-8577-BC4E00ED1E83}" srcOrd="0" destOrd="0" presId="urn:microsoft.com/office/officeart/2008/layout/VerticalCurvedList"/>
    <dgm:cxn modelId="{DD994802-BCA8-4E6F-AF8E-0417EB5C84D2}" type="presParOf" srcId="{4B35A56B-8D76-4EF0-8577-BC4E00ED1E83}" destId="{8FED43E6-2E5B-4C79-98DE-7928517A8085}" srcOrd="0" destOrd="0" presId="urn:microsoft.com/office/officeart/2008/layout/VerticalCurvedList"/>
    <dgm:cxn modelId="{9589713E-FDAA-4F4F-BD85-BB12DCC72572}" type="presParOf" srcId="{8FED43E6-2E5B-4C79-98DE-7928517A8085}" destId="{A3AFE63B-A18D-4943-AC4E-98C9B86E4014}" srcOrd="0" destOrd="0" presId="urn:microsoft.com/office/officeart/2008/layout/VerticalCurvedList"/>
    <dgm:cxn modelId="{30EE90B3-1DD5-4C6C-9C29-441FCC2D41F3}" type="presParOf" srcId="{8FED43E6-2E5B-4C79-98DE-7928517A8085}" destId="{42AE7F93-7C07-46A3-A7E1-6F6AB0243E94}" srcOrd="1" destOrd="0" presId="urn:microsoft.com/office/officeart/2008/layout/VerticalCurvedList"/>
    <dgm:cxn modelId="{25F4618E-EE12-4F74-89F9-1FC0519DF04B}" type="presParOf" srcId="{8FED43E6-2E5B-4C79-98DE-7928517A8085}" destId="{FB3BB8AE-DC0B-4841-AB64-B8E1D7E8F1BA}" srcOrd="2" destOrd="0" presId="urn:microsoft.com/office/officeart/2008/layout/VerticalCurvedList"/>
    <dgm:cxn modelId="{7CA67613-C22A-4A6A-84BA-6A000E9E7895}" type="presParOf" srcId="{8FED43E6-2E5B-4C79-98DE-7928517A8085}" destId="{263EB6D5-1D42-418D-AEA2-18BAFE86EAB1}" srcOrd="3" destOrd="0" presId="urn:microsoft.com/office/officeart/2008/layout/VerticalCurvedList"/>
    <dgm:cxn modelId="{883D344E-510C-43DB-BD86-E15D072ED2ED}" type="presParOf" srcId="{4B35A56B-8D76-4EF0-8577-BC4E00ED1E83}" destId="{20A3BCD5-3950-4F8E-B48C-3B2BC4221A16}" srcOrd="1" destOrd="0" presId="urn:microsoft.com/office/officeart/2008/layout/VerticalCurvedList"/>
    <dgm:cxn modelId="{29F76C48-0FEF-4AED-8BAB-20ABC147933D}" type="presParOf" srcId="{4B35A56B-8D76-4EF0-8577-BC4E00ED1E83}" destId="{B8E6266D-54A3-4829-B1A5-6D4CFA172D31}" srcOrd="2" destOrd="0" presId="urn:microsoft.com/office/officeart/2008/layout/VerticalCurvedList"/>
    <dgm:cxn modelId="{F92776BF-2A5D-463A-BF80-A7AF5E540F03}" type="presParOf" srcId="{B8E6266D-54A3-4829-B1A5-6D4CFA172D31}" destId="{84C68C9D-5F01-44A0-9DC2-7B8636468830}" srcOrd="0" destOrd="0" presId="urn:microsoft.com/office/officeart/2008/layout/VerticalCurvedList"/>
    <dgm:cxn modelId="{C807B840-E3C6-447E-A0F1-F418DDD343A8}" type="presParOf" srcId="{4B35A56B-8D76-4EF0-8577-BC4E00ED1E83}" destId="{0BA68032-103E-4370-B594-25480453CD36}" srcOrd="3" destOrd="0" presId="urn:microsoft.com/office/officeart/2008/layout/VerticalCurvedList"/>
    <dgm:cxn modelId="{A5B48DFE-E570-49F1-86CA-011C65EDB5D6}" type="presParOf" srcId="{4B35A56B-8D76-4EF0-8577-BC4E00ED1E83}" destId="{04D10C50-6231-428B-A280-DBE2E1FF3C28}" srcOrd="4" destOrd="0" presId="urn:microsoft.com/office/officeart/2008/layout/VerticalCurvedList"/>
    <dgm:cxn modelId="{E58C6BDB-822D-4F38-8F76-E9CFA68A12DA}" type="presParOf" srcId="{04D10C50-6231-428B-A280-DBE2E1FF3C28}" destId="{38B68F68-6E31-4C0B-B2BF-CBD6C5E7E6B2}" srcOrd="0" destOrd="0" presId="urn:microsoft.com/office/officeart/2008/layout/VerticalCurvedList"/>
    <dgm:cxn modelId="{4D0FA302-96EF-443F-AD69-34CD1EB3F3D7}" type="presParOf" srcId="{4B35A56B-8D76-4EF0-8577-BC4E00ED1E83}" destId="{87F8D897-4282-47D0-8039-D50BA4C7C534}" srcOrd="5" destOrd="0" presId="urn:microsoft.com/office/officeart/2008/layout/VerticalCurvedList"/>
    <dgm:cxn modelId="{609383CA-65F2-4CB7-A9AC-A077E21023DC}" type="presParOf" srcId="{4B35A56B-8D76-4EF0-8577-BC4E00ED1E83}" destId="{E5DEA542-6865-46B3-BB1C-C9F3175D8D72}" srcOrd="6" destOrd="0" presId="urn:microsoft.com/office/officeart/2008/layout/VerticalCurvedList"/>
    <dgm:cxn modelId="{8AFF7857-A618-4191-B0CE-1534C638356E}" type="presParOf" srcId="{E5DEA542-6865-46B3-BB1C-C9F3175D8D72}" destId="{DA40A22D-009F-4F01-B635-A82BF75A40FD}" srcOrd="0" destOrd="0" presId="urn:microsoft.com/office/officeart/2008/layout/VerticalCurvedList"/>
    <dgm:cxn modelId="{1155772C-A48D-4007-908C-BBC65D8DC779}" type="presParOf" srcId="{4B35A56B-8D76-4EF0-8577-BC4E00ED1E83}" destId="{4B0E1EA4-A5CD-45F2-81CF-EA5441C9F215}" srcOrd="7" destOrd="0" presId="urn:microsoft.com/office/officeart/2008/layout/VerticalCurvedList"/>
    <dgm:cxn modelId="{549AD7AA-6B2D-4D7C-B76B-4FFB61C7C924}" type="presParOf" srcId="{4B35A56B-8D76-4EF0-8577-BC4E00ED1E83}" destId="{9F00CD8E-BC35-4C50-94E6-98CE7789454F}" srcOrd="8" destOrd="0" presId="urn:microsoft.com/office/officeart/2008/layout/VerticalCurvedList"/>
    <dgm:cxn modelId="{AA071BB9-B5CA-49CC-97BD-CD8AE393C75A}" type="presParOf" srcId="{9F00CD8E-BC35-4C50-94E6-98CE7789454F}" destId="{3F1EF797-A88E-42DA-9DF9-6D9B44B8FA93}" srcOrd="0" destOrd="0" presId="urn:microsoft.com/office/officeart/2008/layout/VerticalCurvedList"/>
    <dgm:cxn modelId="{6F92C836-63B0-4CD0-9018-1A7CAABC374D}" type="presParOf" srcId="{4B35A56B-8D76-4EF0-8577-BC4E00ED1E83}" destId="{82B38FCA-615C-4A46-BA67-6CE58591B74D}" srcOrd="9" destOrd="0" presId="urn:microsoft.com/office/officeart/2008/layout/VerticalCurvedList"/>
    <dgm:cxn modelId="{EF2A38E0-F185-4C24-97FD-88E9B01B98BF}" type="presParOf" srcId="{4B35A56B-8D76-4EF0-8577-BC4E00ED1E83}" destId="{9E3C4C61-94A7-4340-8CDE-05F373285512}" srcOrd="10" destOrd="0" presId="urn:microsoft.com/office/officeart/2008/layout/VerticalCurvedList"/>
    <dgm:cxn modelId="{BAAB54E0-9390-4294-8AA3-71E3682DB4F5}" type="presParOf" srcId="{9E3C4C61-94A7-4340-8CDE-05F373285512}" destId="{F8B6785E-7F53-4121-BBE2-BA16BA5A0A1E}" srcOrd="0" destOrd="0" presId="urn:microsoft.com/office/officeart/2008/layout/VerticalCurvedList"/>
    <dgm:cxn modelId="{1217DCA4-B2D9-4225-B588-C451A296A9E4}" type="presParOf" srcId="{4B35A56B-8D76-4EF0-8577-BC4E00ED1E83}" destId="{5A8108A0-052A-46D7-BC47-D17602D0B577}" srcOrd="11" destOrd="0" presId="urn:microsoft.com/office/officeart/2008/layout/VerticalCurvedList"/>
    <dgm:cxn modelId="{65A911F8-907E-494B-8752-074CD845BDE3}" type="presParOf" srcId="{4B35A56B-8D76-4EF0-8577-BC4E00ED1E83}" destId="{05895DC9-84C1-4FA0-8BB0-75BA0A3FD1D3}" srcOrd="12" destOrd="0" presId="urn:microsoft.com/office/officeart/2008/layout/VerticalCurvedList"/>
    <dgm:cxn modelId="{5F7A7351-C161-4EE8-BEDF-B3523E4531E3}" type="presParOf" srcId="{05895DC9-84C1-4FA0-8BB0-75BA0A3FD1D3}" destId="{BBEB90E7-D966-440B-96BA-9AFFE335D09B}" srcOrd="0" destOrd="0" presId="urn:microsoft.com/office/officeart/2008/layout/VerticalCurvedList"/>
    <dgm:cxn modelId="{DE86B106-1AEA-4946-84BB-E250981AD67B}" type="presParOf" srcId="{4B35A56B-8D76-4EF0-8577-BC4E00ED1E83}" destId="{252EB359-C155-43F0-AC45-A27A965AE390}" srcOrd="13" destOrd="0" presId="urn:microsoft.com/office/officeart/2008/layout/VerticalCurvedList"/>
    <dgm:cxn modelId="{22B6D388-657D-4C11-96AA-5B07125BE5DC}" type="presParOf" srcId="{4B35A56B-8D76-4EF0-8577-BC4E00ED1E83}" destId="{B4BA38D6-131F-4689-AF43-C862E07DBB46}" srcOrd="14" destOrd="0" presId="urn:microsoft.com/office/officeart/2008/layout/VerticalCurvedList"/>
    <dgm:cxn modelId="{A6665AFE-9ADC-4847-9E8A-9A4C889381FA}" type="presParOf" srcId="{B4BA38D6-131F-4689-AF43-C862E07DBB46}" destId="{90B26FC7-B744-4590-A3F1-68DA209B1D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DF50F-72F4-461E-ABF3-A775A488A9AB}">
      <dsp:nvSpPr>
        <dsp:cNvPr id="0" name=""/>
        <dsp:cNvSpPr/>
      </dsp:nvSpPr>
      <dsp:spPr>
        <a:xfrm>
          <a:off x="182441" y="2001313"/>
          <a:ext cx="1996898" cy="59016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solidFill>
                <a:schemeClr val="tx1"/>
              </a:solidFill>
            </a:rPr>
            <a:t>    </a:t>
          </a:r>
          <a:r>
            <a:rPr lang="uk-UA" sz="1800" kern="1200" dirty="0">
              <a:solidFill>
                <a:schemeClr val="tx1"/>
              </a:solidFill>
            </a:rPr>
            <a:t>виникнення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77522" y="2001313"/>
        <a:ext cx="1406737" cy="590161"/>
      </dsp:txXfrm>
    </dsp:sp>
    <dsp:sp modelId="{B6DA826B-41C3-4E2F-A107-5BD70651DCC9}">
      <dsp:nvSpPr>
        <dsp:cNvPr id="0" name=""/>
        <dsp:cNvSpPr/>
      </dsp:nvSpPr>
      <dsp:spPr>
        <a:xfrm>
          <a:off x="1848017" y="1930667"/>
          <a:ext cx="2497755" cy="731571"/>
        </a:xfrm>
        <a:prstGeom prst="chevron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solidFill>
                <a:schemeClr val="tx1"/>
              </a:solidFill>
            </a:rPr>
            <a:t>засвоєння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213803" y="1930667"/>
        <a:ext cx="1766184" cy="731571"/>
      </dsp:txXfrm>
    </dsp:sp>
    <dsp:sp modelId="{D16E7504-B37A-492B-A70B-63DA71677D83}">
      <dsp:nvSpPr>
        <dsp:cNvPr id="0" name=""/>
        <dsp:cNvSpPr/>
      </dsp:nvSpPr>
      <dsp:spPr>
        <a:xfrm>
          <a:off x="4217584" y="1518000"/>
          <a:ext cx="2755284" cy="1014010"/>
        </a:xfrm>
        <a:prstGeom prst="chevron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solidFill>
                <a:schemeClr val="tx1"/>
              </a:solidFill>
            </a:rPr>
            <a:t>накопичення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724589" y="1518000"/>
        <a:ext cx="1741274" cy="1014010"/>
      </dsp:txXfrm>
    </dsp:sp>
    <dsp:sp modelId="{81F3C3C1-61BA-4D07-92EE-E95F85D5F07A}">
      <dsp:nvSpPr>
        <dsp:cNvPr id="0" name=""/>
        <dsp:cNvSpPr/>
      </dsp:nvSpPr>
      <dsp:spPr>
        <a:xfrm>
          <a:off x="6787539" y="1676400"/>
          <a:ext cx="1877391" cy="673187"/>
        </a:xfrm>
        <a:prstGeom prst="chevron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>
              <a:solidFill>
                <a:schemeClr val="tx1"/>
              </a:solidFill>
            </a:rPr>
            <a:t>рутинізація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124133" y="1676400"/>
        <a:ext cx="1204204" cy="673187"/>
      </dsp:txXfrm>
    </dsp:sp>
    <dsp:sp modelId="{A1FEB167-C755-4590-8A4F-FF6FC76272E3}">
      <dsp:nvSpPr>
        <dsp:cNvPr id="0" name=""/>
        <dsp:cNvSpPr/>
      </dsp:nvSpPr>
      <dsp:spPr>
        <a:xfrm>
          <a:off x="8576443" y="1902716"/>
          <a:ext cx="1908534" cy="801167"/>
        </a:xfrm>
        <a:prstGeom prst="chevron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solidFill>
                <a:schemeClr val="tx1"/>
              </a:solidFill>
            </a:rPr>
            <a:t>криза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977027" y="1902716"/>
        <a:ext cx="1107367" cy="801167"/>
      </dsp:txXfrm>
    </dsp:sp>
    <dsp:sp modelId="{2457C8C5-C625-4D8C-9C17-09764C8CBE90}">
      <dsp:nvSpPr>
        <dsp:cNvPr id="0" name=""/>
        <dsp:cNvSpPr/>
      </dsp:nvSpPr>
      <dsp:spPr>
        <a:xfrm>
          <a:off x="10354569" y="2133047"/>
          <a:ext cx="1336617" cy="397880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solidFill>
                <a:schemeClr val="tx1"/>
              </a:solidFill>
            </a:rPr>
            <a:t>фініш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0553509" y="2133047"/>
        <a:ext cx="938737" cy="397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003F5-7027-4519-BC44-733E31F1A271}">
      <dsp:nvSpPr>
        <dsp:cNvPr id="0" name=""/>
        <dsp:cNvSpPr/>
      </dsp:nvSpPr>
      <dsp:spPr>
        <a:xfrm>
          <a:off x="0" y="471857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6C73C-EA8A-4E64-B086-86590EC30CD0}">
      <dsp:nvSpPr>
        <dsp:cNvPr id="0" name=""/>
        <dsp:cNvSpPr/>
      </dsp:nvSpPr>
      <dsp:spPr>
        <a:xfrm>
          <a:off x="525780" y="172046"/>
          <a:ext cx="3398536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/>
            <a:t>новизна</a:t>
          </a:r>
          <a:endParaRPr lang="ru-RU" sz="3200" kern="1200" dirty="0"/>
        </a:p>
      </dsp:txBody>
      <dsp:txXfrm>
        <a:off x="560365" y="206631"/>
        <a:ext cx="3329366" cy="639310"/>
      </dsp:txXfrm>
    </dsp:sp>
    <dsp:sp modelId="{A78FDEC1-70D2-4302-AE97-52741F27493B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A7D1B-E108-451A-8CF7-8AF65387E567}">
      <dsp:nvSpPr>
        <dsp:cNvPr id="0" name=""/>
        <dsp:cNvSpPr/>
      </dsp:nvSpPr>
      <dsp:spPr>
        <a:xfrm>
          <a:off x="468543" y="1249138"/>
          <a:ext cx="4414711" cy="708480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/>
            <a:t>оптимальність</a:t>
          </a:r>
          <a:endParaRPr lang="ru-RU" sz="3200" kern="1200" dirty="0"/>
        </a:p>
      </dsp:txBody>
      <dsp:txXfrm>
        <a:off x="503128" y="1283723"/>
        <a:ext cx="4345541" cy="639310"/>
      </dsp:txXfrm>
    </dsp:sp>
    <dsp:sp modelId="{8C1AC705-4EFE-490B-AF46-31D7BF03753D}">
      <dsp:nvSpPr>
        <dsp:cNvPr id="0" name=""/>
        <dsp:cNvSpPr/>
      </dsp:nvSpPr>
      <dsp:spPr>
        <a:xfrm>
          <a:off x="0" y="2670908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E6984-5273-47A3-B6D9-7A28D27FC6DB}">
      <dsp:nvSpPr>
        <dsp:cNvPr id="0" name=""/>
        <dsp:cNvSpPr/>
      </dsp:nvSpPr>
      <dsp:spPr>
        <a:xfrm>
          <a:off x="525780" y="2240469"/>
          <a:ext cx="7447999" cy="708480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/>
            <a:t>результативність та ефективність</a:t>
          </a:r>
          <a:endParaRPr lang="ru-RU" sz="3200" kern="1200" dirty="0"/>
        </a:p>
      </dsp:txBody>
      <dsp:txXfrm>
        <a:off x="560365" y="2275054"/>
        <a:ext cx="7378829" cy="639310"/>
      </dsp:txXfrm>
    </dsp:sp>
    <dsp:sp modelId="{D4EED51E-C4DE-4E7F-BE5D-1263586FEAB8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10736-08C7-4243-96E8-626B072436D4}">
      <dsp:nvSpPr>
        <dsp:cNvPr id="0" name=""/>
        <dsp:cNvSpPr/>
      </dsp:nvSpPr>
      <dsp:spPr>
        <a:xfrm>
          <a:off x="525780" y="3329109"/>
          <a:ext cx="3757749" cy="70848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/>
            <a:t>адаптивність</a:t>
          </a:r>
          <a:endParaRPr lang="ru-RU" sz="3200" kern="1200" dirty="0"/>
        </a:p>
      </dsp:txBody>
      <dsp:txXfrm>
        <a:off x="560365" y="3363694"/>
        <a:ext cx="3688579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5793BE-A160-4F2F-ADC0-F8F744886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5478C36-2C83-42B1-B74B-BB94A4483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C6E609-7B9B-4499-81CF-14B455EF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25A847-D8A2-4311-AB38-ECA00ACC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9A36F4-12D5-4318-9E22-2E24A1FC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2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8E8834-BFE0-4800-BB64-EAE0DD3E1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495D45-C87A-4D07-B488-14DC266DB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089ECA-63F8-4296-9D27-46040734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CA84A2-A992-49BE-BA4D-328E22FD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5C0E2F-FB1B-41D9-A587-DFDAC2F6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90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B1D70C4-ADCB-42F8-A3EF-D9A67E47C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FB86ADF-6DF0-4DB5-A8FF-77239F19F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EA78FB8-26FB-4EDD-8146-1201416C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8748E3-33E6-406E-8304-73D94BC9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339573-EBAC-4844-8C4F-0561A08C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956745-01EF-469D-81E8-CF001E79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9A43A1-30D5-4353-A573-EF96DC075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E92ACC-8889-45FC-969E-80493530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53887F-BA3D-43A2-A149-BD78CEF9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D6755D-060B-4E8E-BB1F-D423B1BB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C30BE7-3A6D-4656-B20C-29CBDC72E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5E7F01E-7A53-41BB-86FB-9BF52A544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C5A860-8069-4325-96CF-2FEF4C26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CFECC4-6714-4B53-B02A-B8306CE9A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36932EF-ED9C-4023-BBE6-38FFDCB8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58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A3D0E3-779F-4C7C-A08D-852BF2DC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7686FC-296F-4CD8-94A0-FD9A88B44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906FFFE-810B-46DB-9EE4-13CCD4861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63F588B-ED89-4719-BD9A-470E2D25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FD082E5-8D42-4C55-B233-ABDC078A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D0FA306-FA81-4F8A-A19B-6A40C684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4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CC031C-9101-4895-824F-8D95F8CB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EF39435-D037-4612-B530-D7E1F7DB6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3C311BD-B877-4D64-B87B-5E5A1B6B9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FBC695F-D912-4F21-8907-17694299B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4302F45-A723-4524-9F6B-9B6B551B6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67C9BEC-AA90-4689-8731-ED7958F5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599371C-F01F-4A71-907F-DAAA45F9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8F7391D-F404-4B13-8F13-C2E4796A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0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5BF00E-EF93-4E75-8094-B812C50A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CC16B7B-8FA6-4C1D-8210-4F630C6B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446EA7B-80CC-426F-8338-AA5BDFEB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3342870-0ED7-4BA9-8662-D482114E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88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CB10716-0537-403F-844B-049BFBFB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5E0243D-97A1-4C71-A19E-91A69ADA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D7FED12-E96C-4D6D-B14C-8992FF22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02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9AD55A-5DC7-4121-A5F1-27E9BE8B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00B64E-E46E-4BEE-AACC-24AA1A6E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77B5EE2-8A11-4AA4-A50C-FE3DB90E5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3805B62-92A4-4C41-A9DA-B2DBA7B1E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ECECF0-D736-49CF-8DDA-20D3D50D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EAA4B7-8922-4CDB-AA25-8FDEDC02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87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5E73B2-474F-4C27-B88E-D86105470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CE8C2B3-AABF-46D5-8593-325E2D0CF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CFB626D-9857-4F37-A20D-A6C7AC3DF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DA3228-0C29-4D2B-B059-2B96C481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2A24AAC-46D3-4548-A10E-A16D429A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7A0D960-ACF4-48C1-9906-34A5577C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2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6B8DB5-B8EF-4639-8720-E9C0B4B7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C9E37E-8F18-4508-9E31-7DEAC5864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0A9E01-2149-4A01-A713-F4B3E2629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18F99-C473-4934-855A-86F327E20718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FCDC1B-F908-4868-AE6E-389C407C9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6F1744-A789-4BE7-96A3-6048BA521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0E98-D855-4709-BBCA-9852D39C9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7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urok.com.ua/keys-metod-yak-sposib-formuvannya-zhittevih-kompetentnostey-uchniv-13118.html" TargetMode="External"/><Relationship Id="rId5" Type="http://schemas.openxmlformats.org/officeDocument/2006/relationships/hyperlink" Target="https://nus.org.ua/view/yak-pochaty-vykorystovuvaty-metod-kejsiv-na-urokah/" TargetMode="External"/><Relationship Id="rId4" Type="http://schemas.openxmlformats.org/officeDocument/2006/relationships/hyperlink" Target="https://www.pedrada.com.ua/article/1203-qqq-17-m2-08-02-2020-osnovi-keys-tehnology-v-osvtnomu-protses-shkol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26E4D684-7BDD-48BF-B063-96AE3F93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325" y="300292"/>
            <a:ext cx="3848099" cy="110490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розвитку професійних </a:t>
            </a:r>
            <a:r>
              <a:rPr lang="uk-UA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xmlns="" id="{59DE984E-B4F7-44AC-93D4-CBCD9DCAB4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416" y="284592"/>
            <a:ext cx="6156116" cy="6040008"/>
          </a:xfrm>
        </p:spPr>
      </p:pic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6E0A1FD8-EF78-4E04-BB31-6A1E90440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7172" y="1545771"/>
            <a:ext cx="5033393" cy="4778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endParaRPr lang="uk-UA" sz="5400" dirty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pPr algn="ctr"/>
            <a:r>
              <a:rPr lang="uk-UA" sz="5400" dirty="0">
                <a:solidFill>
                  <a:srgbClr val="0070C0"/>
                </a:solidFill>
                <a:latin typeface="Impact" panose="020B0806030902050204" pitchFamily="34" charset="0"/>
              </a:rPr>
              <a:t>Сучасні інноваційні освітні </a:t>
            </a:r>
          </a:p>
          <a:p>
            <a:pPr algn="ctr"/>
            <a:r>
              <a:rPr lang="uk-UA" sz="5400" dirty="0">
                <a:solidFill>
                  <a:srgbClr val="0070C0"/>
                </a:solidFill>
                <a:latin typeface="Impact" panose="020B0806030902050204" pitchFamily="34" charset="0"/>
              </a:rPr>
              <a:t>технології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0A14A57-6385-43AD-83E6-5729E6F09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0496" y="-268838"/>
            <a:ext cx="2172749" cy="22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9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CCC8E8-CC20-4183-A753-5F57D8DB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9473"/>
          </a:xfrm>
        </p:spPr>
        <p:txBody>
          <a:bodyPr>
            <a:normAutofit/>
          </a:bodyPr>
          <a:lstStyle/>
          <a:p>
            <a:r>
              <a:rPr lang="uk-UA" sz="2800" b="1" dirty="0">
                <a:latin typeface="Bahnschrift SemiBold SemiConden" panose="020B0502040204020203" pitchFamily="34" charset="0"/>
              </a:rPr>
              <a:t>            Критерії готовності до інноваційної освітньої діяльності</a:t>
            </a:r>
            <a:endParaRPr lang="ru-RU" sz="2800" b="1" dirty="0">
              <a:latin typeface="Bahnschrift SemiBold SemiConden" panose="020B0502040204020203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431FF2E-075D-41EF-BA8C-6515ABFA79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889372"/>
              </p:ext>
            </p:extLst>
          </p:nvPr>
        </p:nvGraphicFramePr>
        <p:xfrm>
          <a:off x="838200" y="1324598"/>
          <a:ext cx="10515600" cy="5034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51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818A5B-4F69-4607-AFA9-002AFCD0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501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Цифровий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ToolBox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 вчителя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7DCC7BE2-C18F-4106-A6F8-D1F41AF37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7992" y="1350627"/>
            <a:ext cx="7466201" cy="514224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тулбокс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компетентностей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предметах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рамках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позаурочної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тулбоксу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досконале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системами; -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кейс  створених власних веб-ресурсів;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-позитивне сприйняття можливостей онлайн-освіти як умови навчання впродовж життя;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-методична  готовність до інноваційної діяльн</a:t>
            </a:r>
            <a:r>
              <a:rPr lang="uk-UA" dirty="0"/>
              <a:t>ості </a:t>
            </a:r>
            <a:endParaRPr lang="ru-RU" dirty="0"/>
          </a:p>
          <a:p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251789E0-4C6D-4506-A7B1-FD8046E18A3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4" y="2399251"/>
            <a:ext cx="3615655" cy="2567032"/>
          </a:xfrm>
        </p:spPr>
      </p:pic>
    </p:spTree>
    <p:extLst>
      <p:ext uri="{BB962C8B-B14F-4D97-AF65-F5344CB8AC3E}">
        <p14:creationId xmlns:p14="http://schemas.microsoft.com/office/powerpoint/2010/main" val="1601571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xmlns="" id="{B9EEF3EB-52EF-41F3-9E74-D6866EFF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714" y="195944"/>
            <a:ext cx="10472057" cy="914400"/>
          </a:xfrm>
        </p:spPr>
        <p:txBody>
          <a:bodyPr/>
          <a:lstStyle/>
          <a:p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Творчий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простір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світогляду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дитини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pic>
        <p:nvPicPr>
          <p:cNvPr id="16" name="Объект 15">
            <a:extLst>
              <a:ext uri="{FF2B5EF4-FFF2-40B4-BE49-F238E27FC236}">
                <a16:creationId xmlns:a16="http://schemas.microsoft.com/office/drawing/2014/main" xmlns="" id="{109A247D-8D0D-49F9-8D58-6E4CE13903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4" y="1525758"/>
            <a:ext cx="4691743" cy="4254556"/>
          </a:xfrm>
        </p:spPr>
      </p:pic>
      <p:sp>
        <p:nvSpPr>
          <p:cNvPr id="14" name="Объект 13">
            <a:extLst>
              <a:ext uri="{FF2B5EF4-FFF2-40B4-BE49-F238E27FC236}">
                <a16:creationId xmlns:a16="http://schemas.microsoft.com/office/drawing/2014/main" xmlns="" id="{C64139BA-FEC6-4B35-BB5F-858C50B77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7429" y="1262914"/>
            <a:ext cx="6346371" cy="491405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розумово-пізнавальних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(проблем), критичного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трандисциплінарних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3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F21980A-446E-418C-B83F-DDC3D156610B}"/>
              </a:ext>
            </a:extLst>
          </p:cNvPr>
          <p:cNvSpPr/>
          <p:nvPr/>
        </p:nvSpPr>
        <p:spPr>
          <a:xfrm>
            <a:off x="571500" y="1693039"/>
            <a:ext cx="11108871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матимуть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ІКТ;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862BC803-5926-4546-AE43-E7C7C95E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794" y="365126"/>
            <a:ext cx="9479560" cy="908504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>
                <a:latin typeface="Bahnschrift SemiBold SemiConden" panose="020B0502040204020203" pitchFamily="34" charset="0"/>
              </a:rPr>
              <a:t>            </a:t>
            </a:r>
            <a:r>
              <a:rPr lang="uk-UA" dirty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Очікування від </a:t>
            </a:r>
            <a:r>
              <a:rPr lang="en-US" dirty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STEM</a:t>
            </a:r>
            <a:r>
              <a:rPr lang="uk-UA" dirty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-освіти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47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xmlns="" id="{99582C71-6114-472F-BEC7-952D0180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365126"/>
            <a:ext cx="10842172" cy="15662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Головною потребою кожного школяра мають стати праця, самостійна думка, відкриття істини</a:t>
            </a:r>
            <a:br>
              <a:rPr lang="uk-UA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uk-UA" sz="27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В.О.Сухомлинський</a:t>
            </a:r>
            <a:endParaRPr lang="ru-RU" sz="27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Объект 14">
            <a:extLst>
              <a:ext uri="{FF2B5EF4-FFF2-40B4-BE49-F238E27FC236}">
                <a16:creationId xmlns:a16="http://schemas.microsoft.com/office/drawing/2014/main" xmlns="" id="{B6BD9F3D-C50E-4352-A395-BC691D90DC9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2" y="2913577"/>
            <a:ext cx="2546350" cy="2383972"/>
          </a:xfrm>
        </p:spPr>
      </p:pic>
      <p:sp>
        <p:nvSpPr>
          <p:cNvPr id="13" name="Объект 12">
            <a:extLst>
              <a:ext uri="{FF2B5EF4-FFF2-40B4-BE49-F238E27FC236}">
                <a16:creationId xmlns:a16="http://schemas.microsoft.com/office/drawing/2014/main" xmlns="" id="{58B2CE2A-3CBE-4DA7-9105-E0DCF77B2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30122" y="2242456"/>
            <a:ext cx="8176078" cy="40821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7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7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Приєднуємося до думки  В. О. Сухомлинського - Вчителя, Людини</a:t>
            </a:r>
          </a:p>
          <a:p>
            <a:pPr marL="0" indent="0">
              <a:buNone/>
            </a:pPr>
            <a:r>
              <a:rPr lang="uk-UA" sz="5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uk-UA" sz="5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1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Зичимо педагогам - інтернам </a:t>
            </a:r>
          </a:p>
          <a:p>
            <a:pPr marL="0" indent="0" algn="ctr">
              <a:buNone/>
            </a:pPr>
            <a:r>
              <a:rPr lang="uk-UA" sz="11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 росту</a:t>
            </a:r>
          </a:p>
          <a:p>
            <a:endParaRPr lang="uk-UA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Консультанти КУ ЦПРПП ВМР</a:t>
            </a:r>
          </a:p>
          <a:p>
            <a:pPr marL="0" indent="0" algn="r">
              <a:buNone/>
            </a:pPr>
            <a:r>
              <a:rPr lang="uk-UA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uk-UA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К.Маліцька</a:t>
            </a:r>
            <a:r>
              <a:rPr lang="uk-UA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Т.Мельник</a:t>
            </a:r>
            <a:r>
              <a:rPr lang="uk-UA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uk-UA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А.Півторак</a:t>
            </a:r>
            <a:endParaRPr lang="uk-UA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26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439D2A7-1A1F-4A40-B921-568E5295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381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7030A0"/>
                </a:solidFill>
                <a:latin typeface="Bahnschrift SemiBold SemiConden" panose="020B0502040204020203" pitchFamily="34" charset="0"/>
              </a:rPr>
              <a:t>«Педагогічна ідея –це повітря , в якому розправляє крила педагогічна творчість»</a:t>
            </a:r>
            <a:br>
              <a:rPr lang="uk-UA" dirty="0">
                <a:solidFill>
                  <a:srgbClr val="7030A0"/>
                </a:solidFill>
                <a:latin typeface="Bahnschrift SemiBold SemiConden" panose="020B0502040204020203" pitchFamily="34" charset="0"/>
              </a:rPr>
            </a:br>
            <a:r>
              <a:rPr lang="uk-UA" dirty="0">
                <a:solidFill>
                  <a:srgbClr val="7030A0"/>
                </a:solidFill>
                <a:latin typeface="Bahnschrift SemiBold SemiConden" panose="020B0502040204020203" pitchFamily="34" charset="0"/>
              </a:rPr>
              <a:t>                                           </a:t>
            </a:r>
            <a:br>
              <a:rPr lang="uk-UA" dirty="0">
                <a:solidFill>
                  <a:srgbClr val="7030A0"/>
                </a:solidFill>
                <a:latin typeface="Bahnschrift SemiBold SemiConden" panose="020B0502040204020203" pitchFamily="34" charset="0"/>
              </a:rPr>
            </a:br>
            <a:r>
              <a:rPr lang="uk-UA" dirty="0">
                <a:solidFill>
                  <a:srgbClr val="7030A0"/>
                </a:solidFill>
                <a:latin typeface="Bahnschrift SemiBold SemiConden" panose="020B0502040204020203" pitchFamily="34" charset="0"/>
              </a:rPr>
              <a:t>                                         В. Сухомлинський</a:t>
            </a:r>
            <a:endParaRPr lang="ru-RU" dirty="0">
              <a:solidFill>
                <a:srgbClr val="7030A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2A63C49-67EC-418F-A5CB-7761E0459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017" y="2467872"/>
            <a:ext cx="2758168" cy="304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7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AC903B-018F-448E-A718-E2C18F66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206" y="272332"/>
            <a:ext cx="8925886" cy="125395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600" dirty="0"/>
              <a:t>         </a:t>
            </a:r>
            <a:r>
              <a:rPr lang="uk-UA" sz="3600" b="1" dirty="0">
                <a:solidFill>
                  <a:srgbClr val="C00000"/>
                </a:solidFill>
              </a:rPr>
              <a:t>Інноваційний процес розгортається                      за логікою: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3A44DBB2-C1F3-44F4-9FC6-AA0443A5A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90" y="1526283"/>
            <a:ext cx="2663283" cy="1902717"/>
          </a:xfrm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A3F0F08-47AC-43C5-8C64-EE05C7702F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7612211"/>
              </p:ext>
            </p:extLst>
          </p:nvPr>
        </p:nvGraphicFramePr>
        <p:xfrm>
          <a:off x="1" y="1526284"/>
          <a:ext cx="11708780" cy="461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48F581F-0560-4520-B0AB-D4954A5708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49" y="444254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11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D51C47-2B19-4C97-AE6F-8C2148A87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i="1" dirty="0">
                <a:solidFill>
                  <a:srgbClr val="7030A0"/>
                </a:solidFill>
                <a:latin typeface="Constantia" panose="02030602050306030303" pitchFamily="18" charset="0"/>
              </a:rPr>
              <a:t>Освітні( педагогічні) інновації-це результат творчого пошуку оригінальних, нестандартних рішень педагогічних проблем</a:t>
            </a:r>
            <a:endParaRPr lang="ru-RU" sz="2800" b="1" i="1" dirty="0">
              <a:solidFill>
                <a:srgbClr val="7030A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0C10DC-D3B5-4968-BCAD-E2F9E8453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380" y="1825625"/>
            <a:ext cx="4276495" cy="4351338"/>
          </a:xfrm>
        </p:spPr>
        <p:txBody>
          <a:bodyPr>
            <a:normAutofit lnSpcReduction="10000"/>
          </a:bodyPr>
          <a:lstStyle/>
          <a:p>
            <a:r>
              <a:rPr lang="uk-UA" b="1" u="sng" dirty="0">
                <a:solidFill>
                  <a:srgbClr val="0070C0"/>
                </a:solidFill>
              </a:rPr>
              <a:t>Прямий продукт</a:t>
            </a:r>
            <a:r>
              <a:rPr lang="uk-UA" u="sng" dirty="0"/>
              <a:t>:</a:t>
            </a:r>
          </a:p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</a:rPr>
              <a:t> -навчальні технології;</a:t>
            </a:r>
          </a:p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</a:rPr>
              <a:t>- оригінальні педагогічні навчально-виховні ідеї, форми, методи;</a:t>
            </a:r>
          </a:p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</a:rPr>
              <a:t>- нестандартні підходи в управління освітнім закладом;</a:t>
            </a:r>
          </a:p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</a:rPr>
              <a:t>- глибинні системні   перетворення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A561201-B990-4D7B-9C30-339CC61EF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92992" y="1825625"/>
            <a:ext cx="4276494" cy="4351338"/>
          </a:xfrm>
        </p:spPr>
        <p:txBody>
          <a:bodyPr>
            <a:normAutofit lnSpcReduction="10000"/>
          </a:bodyPr>
          <a:lstStyle/>
          <a:p>
            <a:r>
              <a:rPr lang="uk-UA" b="1" u="sng" dirty="0">
                <a:solidFill>
                  <a:schemeClr val="accent6">
                    <a:lumMod val="75000"/>
                  </a:schemeClr>
                </a:solidFill>
              </a:rPr>
              <a:t>Побічний продукт:</a:t>
            </a:r>
          </a:p>
          <a:p>
            <a:pPr marL="0" indent="0">
              <a:buNone/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-ріст професійної компетентності педагога;</a:t>
            </a:r>
          </a:p>
          <a:p>
            <a:pPr marL="0" indent="0">
              <a:buNone/>
            </a:pP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подолання стереотипів педагогічного мислення;</a:t>
            </a:r>
          </a:p>
          <a:p>
            <a:pPr>
              <a:buFontTx/>
              <a:buChar char="-"/>
            </a:pP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ріст рівня культури,</a:t>
            </a:r>
          </a:p>
          <a:p>
            <a:pPr marL="0" indent="0">
              <a:buNone/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 мислення, світогляду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BA06155-BC14-4599-BA70-29AB29A25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64" y="4001294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7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7FDD17FD-1010-4F53-B173-F4CAB7F7C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32594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uk-UA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Критерії педагогічних інновацій</a:t>
            </a:r>
            <a:endParaRPr lang="ru-RU" sz="3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0748C13A-F818-40FD-AFE5-AE698AE0E2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4850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4E95ADB-2A15-4F0B-8128-C3325D1C4A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2166257" cy="160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3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2EC4CE0-2517-4CF3-B566-EC94D7622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Класифікація інновацій освітньої діяльності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ACA0A3C8-C733-49B9-B002-90F879786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680046" cy="5222147"/>
          </a:xfrm>
        </p:spPr>
        <p:txBody>
          <a:bodyPr/>
          <a:lstStyle/>
          <a:p>
            <a:r>
              <a:rPr lang="uk-UA" u="sng" dirty="0">
                <a:solidFill>
                  <a:srgbClr val="C00000"/>
                </a:solidFill>
              </a:rPr>
              <a:t>За рівнями</a:t>
            </a:r>
          </a:p>
          <a:p>
            <a:pPr marL="0" indent="0">
              <a:buNone/>
            </a:pPr>
            <a:r>
              <a:rPr lang="uk-UA" dirty="0"/>
              <a:t>Всеукраїнський</a:t>
            </a:r>
          </a:p>
          <a:p>
            <a:pPr marL="0" indent="0">
              <a:buNone/>
            </a:pPr>
            <a:r>
              <a:rPr lang="uk-UA" dirty="0"/>
              <a:t>Регіональний </a:t>
            </a:r>
          </a:p>
          <a:p>
            <a:pPr marL="0" indent="0">
              <a:buNone/>
            </a:pPr>
            <a:r>
              <a:rPr lang="uk-UA" dirty="0"/>
              <a:t>На рівні окремого ЗЗСО/ЗДО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7620CEC-D257-48AE-B548-74E55E353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5082" y="1502229"/>
            <a:ext cx="4328718" cy="4674734"/>
          </a:xfrm>
        </p:spPr>
        <p:txBody>
          <a:bodyPr/>
          <a:lstStyle/>
          <a:p>
            <a:pPr marL="0" indent="0">
              <a:buNone/>
            </a:pPr>
            <a:r>
              <a:rPr lang="uk-UA" u="sng" dirty="0">
                <a:solidFill>
                  <a:srgbClr val="C00000"/>
                </a:solidFill>
              </a:rPr>
              <a:t>За тривалістю</a:t>
            </a:r>
          </a:p>
          <a:p>
            <a:r>
              <a:rPr lang="uk-UA" dirty="0"/>
              <a:t>ті, що створені давно;</a:t>
            </a:r>
          </a:p>
          <a:p>
            <a:r>
              <a:rPr lang="uk-UA" dirty="0"/>
              <a:t>ті, що створені, пройшли апробацію і рекомендовані для впровадження;</a:t>
            </a:r>
          </a:p>
          <a:p>
            <a:r>
              <a:rPr lang="uk-UA" dirty="0"/>
              <a:t>щойно створені і проходять апробацію;</a:t>
            </a:r>
          </a:p>
          <a:p>
            <a:r>
              <a:rPr lang="uk-UA" dirty="0"/>
              <a:t>такі, що знаходяться в стадії розробки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52A1F56-1112-4279-B9E4-9BDDBDA92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987" y="3429000"/>
            <a:ext cx="2853569" cy="1300294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64E203A6-FDF0-411E-975C-FF1C294C5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24" y="4941117"/>
            <a:ext cx="5941634" cy="189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3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E92FDA4C-3582-4BD0-9428-E25354E124D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" y="148684"/>
            <a:ext cx="10831286" cy="6469830"/>
          </a:xfrm>
        </p:spPr>
      </p:pic>
    </p:spTree>
    <p:extLst>
      <p:ext uri="{BB962C8B-B14F-4D97-AF65-F5344CB8AC3E}">
        <p14:creationId xmlns:p14="http://schemas.microsoft.com/office/powerpoint/2010/main" val="319326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B6C940D3-3B02-4FA1-AE77-285A1F2B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Bahnschrift SemiBold Condensed" panose="020B0502040204020203" pitchFamily="34" charset="0"/>
              </a:rPr>
              <a:t>Кейс-</a:t>
            </a:r>
            <a:r>
              <a:rPr lang="ru-RU" sz="3600" dirty="0" err="1">
                <a:latin typeface="Bahnschrift SemiBold Condensed" panose="020B0502040204020203" pitchFamily="34" charset="0"/>
              </a:rPr>
              <a:t>технологія</a:t>
            </a:r>
            <a:r>
              <a:rPr lang="ru-RU" sz="3600" dirty="0">
                <a:latin typeface="Bahnschrift SemiBold Condensed" panose="020B0502040204020203" pitchFamily="34" charset="0"/>
              </a:rPr>
              <a:t>-  </a:t>
            </a:r>
            <a:r>
              <a:rPr lang="ru-RU" sz="3600" dirty="0" err="1">
                <a:latin typeface="Bahnschrift SemiBold Condensed" panose="020B0502040204020203" pitchFamily="34" charset="0"/>
              </a:rPr>
              <a:t>використання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конкретних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випадків</a:t>
            </a:r>
            <a:r>
              <a:rPr lang="ru-RU" sz="3600" dirty="0">
                <a:latin typeface="Bahnschrift SemiBold Condensed" panose="020B0502040204020203" pitchFamily="34" charset="0"/>
              </a:rPr>
              <a:t> (</a:t>
            </a:r>
            <a:r>
              <a:rPr lang="ru-RU" sz="3600" dirty="0" err="1">
                <a:latin typeface="Bahnschrift SemiBold Condensed" panose="020B0502040204020203" pitchFamily="34" charset="0"/>
              </a:rPr>
              <a:t>ситуацій</a:t>
            </a:r>
            <a:r>
              <a:rPr lang="ru-RU" sz="3600" dirty="0">
                <a:latin typeface="Bahnschrift SemiBold Condensed" panose="020B0502040204020203" pitchFamily="34" charset="0"/>
              </a:rPr>
              <a:t>, </a:t>
            </a:r>
            <a:r>
              <a:rPr lang="ru-RU" sz="3600" dirty="0" err="1">
                <a:latin typeface="Bahnschrift SemiBold Condensed" panose="020B0502040204020203" pitchFamily="34" charset="0"/>
              </a:rPr>
              <a:t>історій</a:t>
            </a:r>
            <a:r>
              <a:rPr lang="ru-RU" sz="3600" dirty="0">
                <a:latin typeface="Bahnschrift SemiBold Condensed" panose="020B0502040204020203" pitchFamily="34" charset="0"/>
              </a:rPr>
              <a:t>, </a:t>
            </a:r>
            <a:r>
              <a:rPr lang="ru-RU" sz="3600" dirty="0" err="1">
                <a:latin typeface="Bahnschrift SemiBold Condensed" panose="020B0502040204020203" pitchFamily="34" charset="0"/>
              </a:rPr>
              <a:t>тексти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яких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називаються</a:t>
            </a:r>
            <a:r>
              <a:rPr lang="ru-RU" sz="3600" dirty="0">
                <a:latin typeface="Bahnschrift SemiBold Condensed" panose="020B0502040204020203" pitchFamily="34" charset="0"/>
              </a:rPr>
              <a:t> "кейсом") для </a:t>
            </a:r>
            <a:r>
              <a:rPr lang="ru-RU" sz="3600" dirty="0" err="1">
                <a:latin typeface="Bahnschrift SemiBold Condensed" panose="020B0502040204020203" pitchFamily="34" charset="0"/>
              </a:rPr>
              <a:t>спільного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аналізу</a:t>
            </a:r>
            <a:r>
              <a:rPr lang="ru-RU" sz="3600" dirty="0">
                <a:latin typeface="Bahnschrift SemiBold Condensed" panose="020B0502040204020203" pitchFamily="34" charset="0"/>
              </a:rPr>
              <a:t>, </a:t>
            </a:r>
            <a:r>
              <a:rPr lang="ru-RU" sz="3600" dirty="0" err="1">
                <a:latin typeface="Bahnschrift SemiBold Condensed" panose="020B0502040204020203" pitchFamily="34" charset="0"/>
              </a:rPr>
              <a:t>обговорення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або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вироблення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рішень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учнями</a:t>
            </a:r>
            <a:r>
              <a:rPr lang="ru-RU" sz="3600" dirty="0">
                <a:latin typeface="Bahnschrift SemiBold Condensed" panose="020B0502040204020203" pitchFamily="34" charset="0"/>
              </a:rPr>
              <a:t> з </a:t>
            </a:r>
            <a:r>
              <a:rPr lang="ru-RU" sz="3600" dirty="0" err="1">
                <a:latin typeface="Bahnschrift SemiBold Condensed" panose="020B0502040204020203" pitchFamily="34" charset="0"/>
              </a:rPr>
              <a:t>певного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розділу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навчання</a:t>
            </a:r>
            <a:r>
              <a:rPr lang="ru-RU" sz="3600" dirty="0">
                <a:latin typeface="Bahnschrift SemiBold Condensed" panose="020B0502040204020203" pitchFamily="34" charset="0"/>
              </a:rPr>
              <a:t> </a:t>
            </a:r>
            <a:r>
              <a:rPr lang="ru-RU" sz="3600" dirty="0" err="1">
                <a:latin typeface="Bahnschrift SemiBold Condensed" panose="020B0502040204020203" pitchFamily="34" charset="0"/>
              </a:rPr>
              <a:t>дисципліни</a:t>
            </a:r>
            <a:r>
              <a:rPr lang="ru-RU" sz="3600" dirty="0">
                <a:latin typeface="Bahnschrift SemiBold Condensed" panose="020B0502040204020203" pitchFamily="34" charset="0"/>
              </a:rPr>
              <a:t>.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896D6BEC-9D55-4690-8F08-11ECD88EBB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029" y="2074127"/>
            <a:ext cx="4488110" cy="3638776"/>
          </a:xfr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495E8EB-701A-4999-8872-32F2800F7B84}"/>
              </a:ext>
            </a:extLst>
          </p:cNvPr>
          <p:cNvSpPr/>
          <p:nvPr/>
        </p:nvSpPr>
        <p:spPr>
          <a:xfrm>
            <a:off x="7683189" y="4783873"/>
            <a:ext cx="4427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02124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3A2FBB4-BA27-4CD9-959C-9A753D6B8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414" y="1690688"/>
            <a:ext cx="2407641" cy="143001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7CADC9F-C98C-46DF-97FA-BDFFA1084D3D}"/>
              </a:ext>
            </a:extLst>
          </p:cNvPr>
          <p:cNvSpPr/>
          <p:nvPr/>
        </p:nvSpPr>
        <p:spPr>
          <a:xfrm>
            <a:off x="1082181" y="3105835"/>
            <a:ext cx="54360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https://www.pedrada.com.ua/article/1203-qqq-17-m2-08-02-2020-osnovi-</a:t>
            </a:r>
            <a:r>
              <a:rPr lang="en-US" dirty="0">
                <a:highlight>
                  <a:srgbClr val="FFFF00"/>
                </a:highlight>
                <a:hlinkClick r:id="rId4"/>
              </a:rPr>
              <a:t>keys-teh</a:t>
            </a:r>
            <a:r>
              <a:rPr lang="en-US" dirty="0">
                <a:hlinkClick r:id="rId4"/>
              </a:rPr>
              <a:t>nology-v-osvtnomu-protses-shkoli</a:t>
            </a:r>
            <a:endParaRPr lang="uk-UA" dirty="0"/>
          </a:p>
          <a:p>
            <a:endParaRPr lang="uk-UA" dirty="0"/>
          </a:p>
          <a:p>
            <a:r>
              <a:rPr lang="en-US" dirty="0">
                <a:hlinkClick r:id="rId5"/>
              </a:rPr>
              <a:t>https://nus.org.ua/view/yak-pochaty-vykorystovuvaty-metod-kejsiv-na-urokah/</a:t>
            </a:r>
            <a:endParaRPr lang="uk-UA" dirty="0"/>
          </a:p>
          <a:p>
            <a:endParaRPr lang="uk-UA" dirty="0"/>
          </a:p>
          <a:p>
            <a:r>
              <a:rPr lang="en-US" dirty="0">
                <a:hlinkClick r:id="rId6"/>
              </a:rPr>
              <a:t>https://naurok.com.ua/keys-metod-yak-sposib-formuvannya-zhittevih-kompetentnostey-uchniv-13118.html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290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2D5294-BEF3-4691-9634-F48804BE9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515600" cy="1325563"/>
          </a:xfrm>
        </p:spPr>
        <p:txBody>
          <a:bodyPr>
            <a:normAutofit/>
          </a:bodyPr>
          <a:lstStyle/>
          <a:p>
            <a:r>
              <a:rPr lang="uk-UA" sz="4000" dirty="0">
                <a:solidFill>
                  <a:schemeClr val="accent6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    </a:t>
            </a:r>
            <a:r>
              <a:rPr lang="uk-UA" sz="4000" dirty="0">
                <a:solidFill>
                  <a:schemeClr val="accent6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Умови використання кейс -методу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402BF1-2034-4466-8A27-80CF5DE31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85257"/>
            <a:ext cx="11234057" cy="4391706"/>
          </a:xfrm>
        </p:spPr>
        <p:txBody>
          <a:bodyPr/>
          <a:lstStyle/>
          <a:p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Інтелектуальний та освітній рівні здобувачів;</a:t>
            </a:r>
          </a:p>
          <a:p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рівень навченості здобувачів групової комунікації, роботи  в рамках використання вчителем інноваційних технологій;</a:t>
            </a:r>
          </a:p>
          <a:p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врахування вікових особливостей;</a:t>
            </a:r>
          </a:p>
          <a:p>
            <a:r>
              <a:rPr lang="uk-UA" dirty="0">
                <a:solidFill>
                  <a:srgbClr val="C00000"/>
                </a:solidFill>
              </a:rPr>
              <a:t>важливість теми/розділу; </a:t>
            </a:r>
          </a:p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відображення навчальних цілей через реалізацію 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</a:rPr>
              <a:t>компетентнісного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підходу;</a:t>
            </a:r>
          </a:p>
          <a:p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підібраний матеріал не повинен відтворювати зміст навчального матеріалу посібника, але і не перевантажувати об’ємом</a:t>
            </a:r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3141532-61AB-4252-BDC5-BC43A8CE9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886" y="321582"/>
            <a:ext cx="2351314" cy="160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04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546</Words>
  <Application>Microsoft Office PowerPoint</Application>
  <PresentationFormat>Произвольный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Школа розвитку професійних компетентностей</vt:lpstr>
      <vt:lpstr>«Педагогічна ідея –це повітря , в якому розправляє крила педагогічна творчість»                                                                                      В. Сухомлинський</vt:lpstr>
      <vt:lpstr>         Інноваційний процес розгортається                      за логікою:</vt:lpstr>
      <vt:lpstr>Освітні( педагогічні) інновації-це результат творчого пошуку оригінальних, нестандартних рішень педагогічних проблем</vt:lpstr>
      <vt:lpstr>Критерії педагогічних інновацій</vt:lpstr>
      <vt:lpstr>Класифікація інновацій освітньої діяльності</vt:lpstr>
      <vt:lpstr>Презентация PowerPoint</vt:lpstr>
      <vt:lpstr>Кейс-технологія-  використання конкретних випадків (ситуацій, історій, тексти яких називаються "кейсом") для спільного аналізу, обговорення або вироблення рішень учнями з певного розділу навчання дисципліни.</vt:lpstr>
      <vt:lpstr>    Умови використання кейс -методу</vt:lpstr>
      <vt:lpstr>            Критерії готовності до інноваційної освітньої діяльності</vt:lpstr>
      <vt:lpstr>Цифровий  ToolBox сучасного вчителя</vt:lpstr>
      <vt:lpstr>Творчий простір світогляду дитини</vt:lpstr>
      <vt:lpstr>            Очікування від STEM-освіти</vt:lpstr>
      <vt:lpstr>Головною потребою кожного школяра мають стати праця, самостійна думка, відкриття істини                                                     В.О.Сухомлинський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Тарас</cp:lastModifiedBy>
  <cp:revision>53</cp:revision>
  <dcterms:created xsi:type="dcterms:W3CDTF">2022-02-08T06:47:12Z</dcterms:created>
  <dcterms:modified xsi:type="dcterms:W3CDTF">2022-02-10T14:02:40Z</dcterms:modified>
</cp:coreProperties>
</file>