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603" autoAdjust="0"/>
    <p:restoredTop sz="75627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C338A2-030E-4397-A736-83F7FF510AF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0B9ED8-738B-42B8-85C3-34D245847160}">
      <dgm:prSet phldrT="[Текст]" custT="1"/>
      <dgm:spPr/>
      <dgm:t>
        <a:bodyPr/>
        <a:lstStyle/>
        <a:p>
          <a:pPr algn="ctr"/>
          <a:r>
            <a:rPr lang="uk-UA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</a:t>
          </a:r>
          <a:r>
            <a:rPr lang="uk-UA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Дитяча гра має певні            </a:t>
          </a:r>
        </a:p>
        <a:p>
          <a:pPr algn="ctr"/>
          <a:r>
            <a:rPr lang="uk-UA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              загальні ознаки:</a:t>
          </a:r>
          <a:endParaRPr lang="ru-RU" sz="2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0E473D1-3B5C-4BDF-A69C-F4908DE9A3EE}" type="parTrans" cxnId="{7FA817A9-0C54-461F-BC75-83BBBF8C0D13}">
      <dgm:prSet/>
      <dgm:spPr/>
      <dgm:t>
        <a:bodyPr/>
        <a:lstStyle/>
        <a:p>
          <a:endParaRPr lang="ru-RU"/>
        </a:p>
      </dgm:t>
    </dgm:pt>
    <dgm:pt modelId="{B8F5C08F-0980-40A4-BBD5-62678626A0E9}" type="sibTrans" cxnId="{7FA817A9-0C54-461F-BC75-83BBBF8C0D13}">
      <dgm:prSet/>
      <dgm:spPr/>
      <dgm:t>
        <a:bodyPr/>
        <a:lstStyle/>
        <a:p>
          <a:endParaRPr lang="ru-RU"/>
        </a:p>
      </dgm:t>
    </dgm:pt>
    <dgm:pt modelId="{5BDCB210-ADD1-4D96-8774-08549FCE9236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1. Гра як активна форма пізнання навколишньої дійсності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16C192-B2CC-4AA4-A17B-873AF979E4A0}" type="parTrans" cxnId="{A04089D0-EE0F-4CA0-9E55-BFB04DEBF85A}">
      <dgm:prSet/>
      <dgm:spPr/>
      <dgm:t>
        <a:bodyPr/>
        <a:lstStyle/>
        <a:p>
          <a:endParaRPr lang="ru-RU"/>
        </a:p>
      </dgm:t>
    </dgm:pt>
    <dgm:pt modelId="{0922D715-AC9F-4BD2-90C2-02582B768B5A}" type="sibTrans" cxnId="{A04089D0-EE0F-4CA0-9E55-BFB04DEBF85A}">
      <dgm:prSet/>
      <dgm:spPr/>
      <dgm:t>
        <a:bodyPr/>
        <a:lstStyle/>
        <a:p>
          <a:endParaRPr lang="ru-RU"/>
        </a:p>
      </dgm:t>
    </dgm:pt>
    <dgm:pt modelId="{06F37EE4-4B7A-4917-B3B2-7AC9E8FAD30A}">
      <dgm:prSet phldrT="[Текст]"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2. Гра як свідома цілеспрямована діяльність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5A6EEA-05D8-4401-9D4E-149FA239001C}" type="parTrans" cxnId="{406E5D75-AF72-4B3D-AD3C-A6BA26F093A3}">
      <dgm:prSet/>
      <dgm:spPr/>
      <dgm:t>
        <a:bodyPr/>
        <a:lstStyle/>
        <a:p>
          <a:endParaRPr lang="ru-RU"/>
        </a:p>
      </dgm:t>
    </dgm:pt>
    <dgm:pt modelId="{73EC55E7-E9E9-4322-BAE4-0CCE35A6272A}" type="sibTrans" cxnId="{406E5D75-AF72-4B3D-AD3C-A6BA26F093A3}">
      <dgm:prSet/>
      <dgm:spPr/>
      <dgm:t>
        <a:bodyPr/>
        <a:lstStyle/>
        <a:p>
          <a:endParaRPr lang="ru-RU"/>
        </a:p>
      </dgm:t>
    </dgm:pt>
    <dgm:pt modelId="{92E28D80-B2FE-47E4-AAA4-A3749600DB66}" type="pres">
      <dgm:prSet presAssocID="{33C338A2-030E-4397-A736-83F7FF510A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FA705A-E7AC-45D6-842A-F490E84BA119}" type="pres">
      <dgm:prSet presAssocID="{33C338A2-030E-4397-A736-83F7FF510AFB}" presName="dummyMaxCanvas" presStyleCnt="0">
        <dgm:presLayoutVars/>
      </dgm:prSet>
      <dgm:spPr/>
    </dgm:pt>
    <dgm:pt modelId="{C01D0381-04B6-4262-8054-7B6C3C0352C2}" type="pres">
      <dgm:prSet presAssocID="{33C338A2-030E-4397-A736-83F7FF510AFB}" presName="ThreeNodes_1" presStyleLbl="node1" presStyleIdx="0" presStyleCnt="3" custScaleX="117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0D0F8-FFFE-4E8B-A65A-0F1BC66EEE09}" type="pres">
      <dgm:prSet presAssocID="{33C338A2-030E-4397-A736-83F7FF510AF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4340-62C2-4763-80A3-68805EA444DC}" type="pres">
      <dgm:prSet presAssocID="{33C338A2-030E-4397-A736-83F7FF510AFB}" presName="ThreeNodes_3" presStyleLbl="node1" presStyleIdx="2" presStyleCnt="3" custLinFactNeighborX="-184" custLinFactNeighborY="3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21EFB-7363-4F7D-85B8-918E4E77C466}" type="pres">
      <dgm:prSet presAssocID="{33C338A2-030E-4397-A736-83F7FF510AF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EE22-0FF3-47D6-8E8E-3772B7521F9E}" type="pres">
      <dgm:prSet presAssocID="{33C338A2-030E-4397-A736-83F7FF510AF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30BDA-AAB7-46E4-A040-A9B4334DE9ED}" type="pres">
      <dgm:prSet presAssocID="{33C338A2-030E-4397-A736-83F7FF510AF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03BCD-51B2-42A5-9EDD-5EDBEA24579D}" type="pres">
      <dgm:prSet presAssocID="{33C338A2-030E-4397-A736-83F7FF510AF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4681EC-9A79-42A3-AC1F-2E7E0F991B7B}" type="pres">
      <dgm:prSet presAssocID="{33C338A2-030E-4397-A736-83F7FF510AF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A817A9-0C54-461F-BC75-83BBBF8C0D13}" srcId="{33C338A2-030E-4397-A736-83F7FF510AFB}" destId="{900B9ED8-738B-42B8-85C3-34D245847160}" srcOrd="0" destOrd="0" parTransId="{D0E473D1-3B5C-4BDF-A69C-F4908DE9A3EE}" sibTransId="{B8F5C08F-0980-40A4-BBD5-62678626A0E9}"/>
    <dgm:cxn modelId="{406E5D75-AF72-4B3D-AD3C-A6BA26F093A3}" srcId="{33C338A2-030E-4397-A736-83F7FF510AFB}" destId="{06F37EE4-4B7A-4917-B3B2-7AC9E8FAD30A}" srcOrd="2" destOrd="0" parTransId="{CC5A6EEA-05D8-4401-9D4E-149FA239001C}" sibTransId="{73EC55E7-E9E9-4322-BAE4-0CCE35A6272A}"/>
    <dgm:cxn modelId="{9337CA1A-3695-4F79-827A-9EE0CF1EC2EE}" type="presOf" srcId="{0922D715-AC9F-4BD2-90C2-02582B768B5A}" destId="{5E54EE22-0FF3-47D6-8E8E-3772B7521F9E}" srcOrd="0" destOrd="0" presId="urn:microsoft.com/office/officeart/2005/8/layout/vProcess5"/>
    <dgm:cxn modelId="{EBD15C15-140C-42F6-BB16-A7765B18201F}" type="presOf" srcId="{B8F5C08F-0980-40A4-BBD5-62678626A0E9}" destId="{22D21EFB-7363-4F7D-85B8-918E4E77C466}" srcOrd="0" destOrd="0" presId="urn:microsoft.com/office/officeart/2005/8/layout/vProcess5"/>
    <dgm:cxn modelId="{7B1543D5-305E-4539-A193-FF7D74909D2A}" type="presOf" srcId="{06F37EE4-4B7A-4917-B3B2-7AC9E8FAD30A}" destId="{A8574340-62C2-4763-80A3-68805EA444DC}" srcOrd="0" destOrd="0" presId="urn:microsoft.com/office/officeart/2005/8/layout/vProcess5"/>
    <dgm:cxn modelId="{55C2B369-DB7F-4C7B-B91A-68D6E15C0116}" type="presOf" srcId="{06F37EE4-4B7A-4917-B3B2-7AC9E8FAD30A}" destId="{EF4681EC-9A79-42A3-AC1F-2E7E0F991B7B}" srcOrd="1" destOrd="0" presId="urn:microsoft.com/office/officeart/2005/8/layout/vProcess5"/>
    <dgm:cxn modelId="{3F74BB71-C28A-455E-BA39-4E8AC1442DD8}" type="presOf" srcId="{5BDCB210-ADD1-4D96-8774-08549FCE9236}" destId="{B340D0F8-FFFE-4E8B-A65A-0F1BC66EEE09}" srcOrd="0" destOrd="0" presId="urn:microsoft.com/office/officeart/2005/8/layout/vProcess5"/>
    <dgm:cxn modelId="{6112750B-F1A2-46C8-ACA6-FE673E81E249}" type="presOf" srcId="{33C338A2-030E-4397-A736-83F7FF510AFB}" destId="{92E28D80-B2FE-47E4-AAA4-A3749600DB66}" srcOrd="0" destOrd="0" presId="urn:microsoft.com/office/officeart/2005/8/layout/vProcess5"/>
    <dgm:cxn modelId="{A04089D0-EE0F-4CA0-9E55-BFB04DEBF85A}" srcId="{33C338A2-030E-4397-A736-83F7FF510AFB}" destId="{5BDCB210-ADD1-4D96-8774-08549FCE9236}" srcOrd="1" destOrd="0" parTransId="{6D16C192-B2CC-4AA4-A17B-873AF979E4A0}" sibTransId="{0922D715-AC9F-4BD2-90C2-02582B768B5A}"/>
    <dgm:cxn modelId="{EDC73F52-90A3-4901-95E8-3508FFEC577C}" type="presOf" srcId="{5BDCB210-ADD1-4D96-8774-08549FCE9236}" destId="{CE703BCD-51B2-42A5-9EDD-5EDBEA24579D}" srcOrd="1" destOrd="0" presId="urn:microsoft.com/office/officeart/2005/8/layout/vProcess5"/>
    <dgm:cxn modelId="{04619192-E847-4977-A69D-2980EE43D951}" type="presOf" srcId="{900B9ED8-738B-42B8-85C3-34D245847160}" destId="{1A430BDA-AAB7-46E4-A040-A9B4334DE9ED}" srcOrd="1" destOrd="0" presId="urn:microsoft.com/office/officeart/2005/8/layout/vProcess5"/>
    <dgm:cxn modelId="{B0661EDB-EFA7-4C01-9232-D982A8DF62B3}" type="presOf" srcId="{900B9ED8-738B-42B8-85C3-34D245847160}" destId="{C01D0381-04B6-4262-8054-7B6C3C0352C2}" srcOrd="0" destOrd="0" presId="urn:microsoft.com/office/officeart/2005/8/layout/vProcess5"/>
    <dgm:cxn modelId="{8397BF57-0035-4728-9002-9DB131E66BC7}" type="presParOf" srcId="{92E28D80-B2FE-47E4-AAA4-A3749600DB66}" destId="{92FA705A-E7AC-45D6-842A-F490E84BA119}" srcOrd="0" destOrd="0" presId="urn:microsoft.com/office/officeart/2005/8/layout/vProcess5"/>
    <dgm:cxn modelId="{13A665A8-3CD4-4707-9646-C6B2277B63E6}" type="presParOf" srcId="{92E28D80-B2FE-47E4-AAA4-A3749600DB66}" destId="{C01D0381-04B6-4262-8054-7B6C3C0352C2}" srcOrd="1" destOrd="0" presId="urn:microsoft.com/office/officeart/2005/8/layout/vProcess5"/>
    <dgm:cxn modelId="{E10792D7-4BCF-4B56-AFE6-A978B9EB7A35}" type="presParOf" srcId="{92E28D80-B2FE-47E4-AAA4-A3749600DB66}" destId="{B340D0F8-FFFE-4E8B-A65A-0F1BC66EEE09}" srcOrd="2" destOrd="0" presId="urn:microsoft.com/office/officeart/2005/8/layout/vProcess5"/>
    <dgm:cxn modelId="{6F8A622D-AE44-4474-878C-CF39B212AD58}" type="presParOf" srcId="{92E28D80-B2FE-47E4-AAA4-A3749600DB66}" destId="{A8574340-62C2-4763-80A3-68805EA444DC}" srcOrd="3" destOrd="0" presId="urn:microsoft.com/office/officeart/2005/8/layout/vProcess5"/>
    <dgm:cxn modelId="{0DFEAB32-644B-40B6-9031-1322D7C9D762}" type="presParOf" srcId="{92E28D80-B2FE-47E4-AAA4-A3749600DB66}" destId="{22D21EFB-7363-4F7D-85B8-918E4E77C466}" srcOrd="4" destOrd="0" presId="urn:microsoft.com/office/officeart/2005/8/layout/vProcess5"/>
    <dgm:cxn modelId="{C4997767-9ECD-4A50-BAA4-BE586735AAC1}" type="presParOf" srcId="{92E28D80-B2FE-47E4-AAA4-A3749600DB66}" destId="{5E54EE22-0FF3-47D6-8E8E-3772B7521F9E}" srcOrd="5" destOrd="0" presId="urn:microsoft.com/office/officeart/2005/8/layout/vProcess5"/>
    <dgm:cxn modelId="{9576CA0E-3277-4981-9108-181C225981F8}" type="presParOf" srcId="{92E28D80-B2FE-47E4-AAA4-A3749600DB66}" destId="{1A430BDA-AAB7-46E4-A040-A9B4334DE9ED}" srcOrd="6" destOrd="0" presId="urn:microsoft.com/office/officeart/2005/8/layout/vProcess5"/>
    <dgm:cxn modelId="{8122D0D3-09BD-4E60-B9AC-2622C2DDEBC7}" type="presParOf" srcId="{92E28D80-B2FE-47E4-AAA4-A3749600DB66}" destId="{CE703BCD-51B2-42A5-9EDD-5EDBEA24579D}" srcOrd="7" destOrd="0" presId="urn:microsoft.com/office/officeart/2005/8/layout/vProcess5"/>
    <dgm:cxn modelId="{6E8BF0B1-2483-4AB0-9580-64358D9D8E96}" type="presParOf" srcId="{92E28D80-B2FE-47E4-AAA4-A3749600DB66}" destId="{EF4681EC-9A79-42A3-AC1F-2E7E0F991B7B}" srcOrd="8" destOrd="0" presId="urn:microsoft.com/office/officeart/2005/8/layout/vProcess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09EA9-B3EF-49B6-B5E9-43EEFA7DF27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F52FB17-2B13-4B8C-A452-4557493883A3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Специфічні ознаки гри:</a:t>
          </a:r>
          <a:endParaRPr lang="ru-RU" sz="3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E798C13-EC9C-4AD2-A64D-67F07123C531}" type="parTrans" cxnId="{E261F6D1-E228-419A-866D-0F6D32C02B1E}">
      <dgm:prSet/>
      <dgm:spPr/>
      <dgm:t>
        <a:bodyPr/>
        <a:lstStyle/>
        <a:p>
          <a:endParaRPr lang="ru-RU"/>
        </a:p>
      </dgm:t>
    </dgm:pt>
    <dgm:pt modelId="{C39D3D9B-306E-4D29-83D3-238C6E6005E4}" type="sibTrans" cxnId="{E261F6D1-E228-419A-866D-0F6D32C02B1E}">
      <dgm:prSet/>
      <dgm:spPr/>
      <dgm:t>
        <a:bodyPr/>
        <a:lstStyle/>
        <a:p>
          <a:endParaRPr lang="ru-RU"/>
        </a:p>
      </dgm:t>
    </dgm:pt>
    <dgm:pt modelId="{FB6C1BB0-86BD-40B6-8025-71A58A95C6E5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творча основа</a:t>
          </a:r>
          <a:endParaRPr lang="ru-RU" sz="28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0B56E7-6F73-49DB-B726-4C2481CC452C}" type="parTrans" cxnId="{7D06CF7D-551E-49BB-93C3-E132212A1FB7}">
      <dgm:prSet/>
      <dgm:spPr/>
      <dgm:t>
        <a:bodyPr/>
        <a:lstStyle/>
        <a:p>
          <a:endParaRPr lang="ru-RU"/>
        </a:p>
      </dgm:t>
    </dgm:pt>
    <dgm:pt modelId="{41905648-ED9B-47F5-840C-16207FEC4E12}" type="sibTrans" cxnId="{7D06CF7D-551E-49BB-93C3-E132212A1FB7}">
      <dgm:prSet/>
      <dgm:spPr/>
      <dgm:t>
        <a:bodyPr/>
        <a:lstStyle/>
        <a:p>
          <a:endParaRPr lang="ru-RU"/>
        </a:p>
      </dgm:t>
    </dgm:pt>
    <dgm:pt modelId="{B433DA29-D018-47AD-88A8-33FFB3F4D1B2}">
      <dgm:prSet phldrT="[Текст]" custT="1"/>
      <dgm:spPr/>
      <dgm:t>
        <a:bodyPr/>
        <a:lstStyle/>
        <a:p>
          <a:r>
            <a:rPr lang="uk-UA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емоційна насиченість</a:t>
          </a:r>
          <a:endParaRPr lang="ru-RU" sz="2800" b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A3715D0-6D84-45CF-894E-DE0B9012AA7D}" type="parTrans" cxnId="{9874CE86-60CF-4831-A7C8-5DFA1B585A91}">
      <dgm:prSet/>
      <dgm:spPr/>
      <dgm:t>
        <a:bodyPr/>
        <a:lstStyle/>
        <a:p>
          <a:endParaRPr lang="ru-RU"/>
        </a:p>
      </dgm:t>
    </dgm:pt>
    <dgm:pt modelId="{751FC7A0-FCC0-46CB-BE9C-FDD69F8A48C5}" type="sibTrans" cxnId="{9874CE86-60CF-4831-A7C8-5DFA1B585A91}">
      <dgm:prSet/>
      <dgm:spPr/>
      <dgm:t>
        <a:bodyPr/>
        <a:lstStyle/>
        <a:p>
          <a:endParaRPr lang="ru-RU"/>
        </a:p>
      </dgm:t>
    </dgm:pt>
    <dgm:pt modelId="{8E9E6564-F0BA-4F86-8463-5E02CE69B6CC}">
      <dgm:prSet custT="1"/>
      <dgm:spPr/>
      <dgm:t>
        <a:bodyPr/>
        <a:lstStyle/>
        <a:p>
          <a:r>
            <a:rPr lang="ru-RU" sz="28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самостійна</a:t>
          </a:r>
          <a:r>
            <a:rPr lang="ru-RU" sz="28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800" b="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діяльність</a:t>
          </a:r>
          <a:endParaRPr lang="ru-RU" sz="28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0DA91A6-7C52-4FAD-A36B-91E7E242C994}" type="parTrans" cxnId="{79F2F1DC-1809-48F2-B747-9651A6F25569}">
      <dgm:prSet/>
      <dgm:spPr/>
      <dgm:t>
        <a:bodyPr/>
        <a:lstStyle/>
        <a:p>
          <a:endParaRPr lang="ru-RU"/>
        </a:p>
      </dgm:t>
    </dgm:pt>
    <dgm:pt modelId="{61C4BBC9-8935-4494-B72D-B83D7E8BC831}" type="sibTrans" cxnId="{79F2F1DC-1809-48F2-B747-9651A6F25569}">
      <dgm:prSet/>
      <dgm:spPr/>
      <dgm:t>
        <a:bodyPr/>
        <a:lstStyle/>
        <a:p>
          <a:endParaRPr lang="ru-RU"/>
        </a:p>
      </dgm:t>
    </dgm:pt>
    <dgm:pt modelId="{4C97174D-E01A-462B-BCC2-DEDFC3C6B408}" type="pres">
      <dgm:prSet presAssocID="{68F09EA9-B3EF-49B6-B5E9-43EEFA7DF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19E03-40CC-485C-9546-44B3B044D500}" type="pres">
      <dgm:prSet presAssocID="{AF52FB17-2B13-4B8C-A452-4557493883A3}" presName="centerShape" presStyleLbl="node0" presStyleIdx="0" presStyleCnt="1" custScaleX="136452" custScaleY="120377"/>
      <dgm:spPr/>
      <dgm:t>
        <a:bodyPr/>
        <a:lstStyle/>
        <a:p>
          <a:endParaRPr lang="ru-RU"/>
        </a:p>
      </dgm:t>
    </dgm:pt>
    <dgm:pt modelId="{061EF67D-39C3-4604-B1DE-5F4F296ECC47}" type="pres">
      <dgm:prSet presAssocID="{E0DA91A6-7C52-4FAD-A36B-91E7E242C994}" presName="parTrans" presStyleLbl="bgSibTrans2D1" presStyleIdx="0" presStyleCnt="3" custLinFactNeighborX="2646" custLinFactNeighborY="59925"/>
      <dgm:spPr/>
      <dgm:t>
        <a:bodyPr/>
        <a:lstStyle/>
        <a:p>
          <a:endParaRPr lang="ru-RU"/>
        </a:p>
      </dgm:t>
    </dgm:pt>
    <dgm:pt modelId="{D0239BEE-26A0-4324-A03E-B729D1B11427}" type="pres">
      <dgm:prSet presAssocID="{8E9E6564-F0BA-4F86-8463-5E02CE69B6CC}" presName="node" presStyleLbl="node1" presStyleIdx="0" presStyleCnt="3" custScaleX="106247" custScaleY="99841" custRadScaleRad="114526" custRadScaleInc="9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2A5A54-AE00-4381-AA2B-DE54D068100F}" type="pres">
      <dgm:prSet presAssocID="{680B56E7-6F73-49DB-B726-4C2481CC452C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5757B76-66BB-4277-A6BA-DE0F9BD7A96C}" type="pres">
      <dgm:prSet presAssocID="{FB6C1BB0-86BD-40B6-8025-71A58A95C6E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A3635-E08F-4D1F-896A-09F34C4F2B61}" type="pres">
      <dgm:prSet presAssocID="{1A3715D0-6D84-45CF-894E-DE0B9012AA7D}" presName="parTrans" presStyleLbl="bgSibTrans2D1" presStyleIdx="2" presStyleCnt="3" custLinFactNeighborX="-2360" custLinFactNeighborY="22599"/>
      <dgm:spPr/>
      <dgm:t>
        <a:bodyPr/>
        <a:lstStyle/>
        <a:p>
          <a:endParaRPr lang="ru-RU"/>
        </a:p>
      </dgm:t>
    </dgm:pt>
    <dgm:pt modelId="{776731B3-01AD-4C0A-9C2A-F281581F83FF}" type="pres">
      <dgm:prSet presAssocID="{B433DA29-D018-47AD-88A8-33FFB3F4D1B2}" presName="node" presStyleLbl="node1" presStyleIdx="2" presStyleCnt="3" custRadScaleRad="111284" custRadScaleInc="-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D791D7-2BEE-418D-9A7B-BB36E50EF8CB}" type="presOf" srcId="{8E9E6564-F0BA-4F86-8463-5E02CE69B6CC}" destId="{D0239BEE-26A0-4324-A03E-B729D1B11427}" srcOrd="0" destOrd="0" presId="urn:microsoft.com/office/officeart/2005/8/layout/radial4"/>
    <dgm:cxn modelId="{F07DAC2F-F83E-4FB5-916F-6ABF3082BD2D}" type="presOf" srcId="{B433DA29-D018-47AD-88A8-33FFB3F4D1B2}" destId="{776731B3-01AD-4C0A-9C2A-F281581F83FF}" srcOrd="0" destOrd="0" presId="urn:microsoft.com/office/officeart/2005/8/layout/radial4"/>
    <dgm:cxn modelId="{E369F558-0CE4-41C2-982C-34EAE1755D09}" type="presOf" srcId="{680B56E7-6F73-49DB-B726-4C2481CC452C}" destId="{2B2A5A54-AE00-4381-AA2B-DE54D068100F}" srcOrd="0" destOrd="0" presId="urn:microsoft.com/office/officeart/2005/8/layout/radial4"/>
    <dgm:cxn modelId="{0AA36E0C-D347-42AF-9874-D58C2F068666}" type="presOf" srcId="{1A3715D0-6D84-45CF-894E-DE0B9012AA7D}" destId="{79EA3635-E08F-4D1F-896A-09F34C4F2B61}" srcOrd="0" destOrd="0" presId="urn:microsoft.com/office/officeart/2005/8/layout/radial4"/>
    <dgm:cxn modelId="{E261F6D1-E228-419A-866D-0F6D32C02B1E}" srcId="{68F09EA9-B3EF-49B6-B5E9-43EEFA7DF278}" destId="{AF52FB17-2B13-4B8C-A452-4557493883A3}" srcOrd="0" destOrd="0" parTransId="{1E798C13-EC9C-4AD2-A64D-67F07123C531}" sibTransId="{C39D3D9B-306E-4D29-83D3-238C6E6005E4}"/>
    <dgm:cxn modelId="{7D06CF7D-551E-49BB-93C3-E132212A1FB7}" srcId="{AF52FB17-2B13-4B8C-A452-4557493883A3}" destId="{FB6C1BB0-86BD-40B6-8025-71A58A95C6E5}" srcOrd="1" destOrd="0" parTransId="{680B56E7-6F73-49DB-B726-4C2481CC452C}" sibTransId="{41905648-ED9B-47F5-840C-16207FEC4E12}"/>
    <dgm:cxn modelId="{E8282697-05F9-4F17-989F-27C40AB2B652}" type="presOf" srcId="{E0DA91A6-7C52-4FAD-A36B-91E7E242C994}" destId="{061EF67D-39C3-4604-B1DE-5F4F296ECC47}" srcOrd="0" destOrd="0" presId="urn:microsoft.com/office/officeart/2005/8/layout/radial4"/>
    <dgm:cxn modelId="{9874CE86-60CF-4831-A7C8-5DFA1B585A91}" srcId="{AF52FB17-2B13-4B8C-A452-4557493883A3}" destId="{B433DA29-D018-47AD-88A8-33FFB3F4D1B2}" srcOrd="2" destOrd="0" parTransId="{1A3715D0-6D84-45CF-894E-DE0B9012AA7D}" sibTransId="{751FC7A0-FCC0-46CB-BE9C-FDD69F8A48C5}"/>
    <dgm:cxn modelId="{0DFF253F-06DA-477F-AD01-72B899A0E063}" type="presOf" srcId="{AF52FB17-2B13-4B8C-A452-4557493883A3}" destId="{A3419E03-40CC-485C-9546-44B3B044D500}" srcOrd="0" destOrd="0" presId="urn:microsoft.com/office/officeart/2005/8/layout/radial4"/>
    <dgm:cxn modelId="{048648A6-D849-40EA-96B2-E34A142AA7F9}" type="presOf" srcId="{FB6C1BB0-86BD-40B6-8025-71A58A95C6E5}" destId="{85757B76-66BB-4277-A6BA-DE0F9BD7A96C}" srcOrd="0" destOrd="0" presId="urn:microsoft.com/office/officeart/2005/8/layout/radial4"/>
    <dgm:cxn modelId="{79F2F1DC-1809-48F2-B747-9651A6F25569}" srcId="{AF52FB17-2B13-4B8C-A452-4557493883A3}" destId="{8E9E6564-F0BA-4F86-8463-5E02CE69B6CC}" srcOrd="0" destOrd="0" parTransId="{E0DA91A6-7C52-4FAD-A36B-91E7E242C994}" sibTransId="{61C4BBC9-8935-4494-B72D-B83D7E8BC831}"/>
    <dgm:cxn modelId="{737F1C24-0202-46AA-B239-EF7F51026D82}" type="presOf" srcId="{68F09EA9-B3EF-49B6-B5E9-43EEFA7DF278}" destId="{4C97174D-E01A-462B-BCC2-DEDFC3C6B408}" srcOrd="0" destOrd="0" presId="urn:microsoft.com/office/officeart/2005/8/layout/radial4"/>
    <dgm:cxn modelId="{C863970B-B4AD-4C2D-AD91-E66C2E586981}" type="presParOf" srcId="{4C97174D-E01A-462B-BCC2-DEDFC3C6B408}" destId="{A3419E03-40CC-485C-9546-44B3B044D500}" srcOrd="0" destOrd="0" presId="urn:microsoft.com/office/officeart/2005/8/layout/radial4"/>
    <dgm:cxn modelId="{65552BB5-D285-4744-BB87-4F6471E016C1}" type="presParOf" srcId="{4C97174D-E01A-462B-BCC2-DEDFC3C6B408}" destId="{061EF67D-39C3-4604-B1DE-5F4F296ECC47}" srcOrd="1" destOrd="0" presId="urn:microsoft.com/office/officeart/2005/8/layout/radial4"/>
    <dgm:cxn modelId="{053CA538-41A5-4979-994B-9B813BE17A63}" type="presParOf" srcId="{4C97174D-E01A-462B-BCC2-DEDFC3C6B408}" destId="{D0239BEE-26A0-4324-A03E-B729D1B11427}" srcOrd="2" destOrd="0" presId="urn:microsoft.com/office/officeart/2005/8/layout/radial4"/>
    <dgm:cxn modelId="{CFB28D65-8BE2-4A6E-91D3-A9349559F57A}" type="presParOf" srcId="{4C97174D-E01A-462B-BCC2-DEDFC3C6B408}" destId="{2B2A5A54-AE00-4381-AA2B-DE54D068100F}" srcOrd="3" destOrd="0" presId="urn:microsoft.com/office/officeart/2005/8/layout/radial4"/>
    <dgm:cxn modelId="{65ADD963-E1F3-4539-9DEC-8ED7125C4EF1}" type="presParOf" srcId="{4C97174D-E01A-462B-BCC2-DEDFC3C6B408}" destId="{85757B76-66BB-4277-A6BA-DE0F9BD7A96C}" srcOrd="4" destOrd="0" presId="urn:microsoft.com/office/officeart/2005/8/layout/radial4"/>
    <dgm:cxn modelId="{0C128CB4-E701-4B79-85EA-94368D836DFC}" type="presParOf" srcId="{4C97174D-E01A-462B-BCC2-DEDFC3C6B408}" destId="{79EA3635-E08F-4D1F-896A-09F34C4F2B61}" srcOrd="5" destOrd="0" presId="urn:microsoft.com/office/officeart/2005/8/layout/radial4"/>
    <dgm:cxn modelId="{C8A558BE-773E-4E81-835B-FBDCB72AD618}" type="presParOf" srcId="{4C97174D-E01A-462B-BCC2-DEDFC3C6B408}" destId="{776731B3-01AD-4C0A-9C2A-F281581F83FF}" srcOrd="6" destOrd="0" presId="urn:microsoft.com/office/officeart/2005/8/layout/radial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94628F-834B-454F-9655-C1D31B08D1DF}" type="doc">
      <dgm:prSet loTypeId="urn:microsoft.com/office/officeart/2005/8/layout/hList3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8A17A82-4F1E-47DB-8A2F-78F9DE2C9FF9}">
      <dgm:prSet phldrT="[Текст]" custT="1"/>
      <dgm:spPr/>
      <dgm:t>
        <a:bodyPr/>
        <a:lstStyle/>
        <a:p>
          <a:endParaRPr lang="uk-UA" sz="3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uk-U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Загальні особливості </a:t>
          </a:r>
        </a:p>
        <a:p>
          <a:r>
            <a:rPr lang="uk-UA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педагогічного керівництва грою:</a:t>
          </a:r>
        </a:p>
        <a:p>
          <a:endParaRPr lang="ru-RU" sz="2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554EA99-DA46-4322-B24C-BCABF648262E}" type="parTrans" cxnId="{94081C90-C997-476F-9B3B-F742F9CEF36A}">
      <dgm:prSet/>
      <dgm:spPr/>
      <dgm:t>
        <a:bodyPr/>
        <a:lstStyle/>
        <a:p>
          <a:endParaRPr lang="ru-RU"/>
        </a:p>
      </dgm:t>
    </dgm:pt>
    <dgm:pt modelId="{5883C888-64C3-4D9F-BBBA-EF59F28D1D5B}" type="sibTrans" cxnId="{94081C90-C997-476F-9B3B-F742F9CEF36A}">
      <dgm:prSet/>
      <dgm:spPr/>
      <dgm:t>
        <a:bodyPr/>
        <a:lstStyle/>
        <a:p>
          <a:endParaRPr lang="ru-RU"/>
        </a:p>
      </dgm:t>
    </dgm:pt>
    <dgm:pt modelId="{9685E0EE-5D2E-4451-B34A-BDACB55A460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планомірне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педагогічне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активне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формування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практичного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досвіду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8F312-D31A-401F-B973-64F2F1C1E4F1}" type="parTrans" cxnId="{287CAC45-699A-42F1-8403-872E90C2CFC9}">
      <dgm:prSet/>
      <dgm:spPr/>
      <dgm:t>
        <a:bodyPr/>
        <a:lstStyle/>
        <a:p>
          <a:endParaRPr lang="ru-RU"/>
        </a:p>
      </dgm:t>
    </dgm:pt>
    <dgm:pt modelId="{36A472B4-C5BE-419B-A422-DA3D6B53F0F0}" type="sibTrans" cxnId="{287CAC45-699A-42F1-8403-872E90C2CFC9}">
      <dgm:prSet/>
      <dgm:spPr/>
      <dgm:t>
        <a:bodyPr/>
        <a:lstStyle/>
        <a:p>
          <a:endParaRPr lang="ru-RU"/>
        </a:p>
      </dgm:t>
    </dgm:pt>
    <dgm:pt modelId="{71F6C07A-6BAC-4D42-B24C-9863AD883FA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виокремлення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час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організації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навчальних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ігор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(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ігор-занять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ігор-драматизацій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 головного</a:t>
          </a:r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D12CDF-4257-4A85-9537-E0BA5746D2C5}" type="parTrans" cxnId="{6032E36D-BBAB-4497-AD9D-D5AC565C420E}">
      <dgm:prSet/>
      <dgm:spPr/>
      <dgm:t>
        <a:bodyPr/>
        <a:lstStyle/>
        <a:p>
          <a:endParaRPr lang="ru-RU"/>
        </a:p>
      </dgm:t>
    </dgm:pt>
    <dgm:pt modelId="{FC287D26-351D-4F3F-AA8A-704257C90F03}" type="sibTrans" cxnId="{6032E36D-BBAB-4497-AD9D-D5AC565C420E}">
      <dgm:prSet/>
      <dgm:spPr/>
      <dgm:t>
        <a:bodyPr/>
        <a:lstStyle/>
        <a:p>
          <a:endParaRPr lang="ru-RU"/>
        </a:p>
      </dgm:t>
    </dgm:pt>
    <dgm:pt modelId="{0DB0088E-A6C5-40B2-9D16-5F39B22FD8E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своєчасне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оновлення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ігрового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середовища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підбір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іграшок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та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ігрового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матеріалу</a:t>
          </a:r>
          <a:endParaRPr lang="ru-RU" sz="24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2ED9879-6EA4-406D-8760-0C11552638C4}" type="parTrans" cxnId="{451595DC-C039-4709-828D-DB1399B609E6}">
      <dgm:prSet/>
      <dgm:spPr/>
      <dgm:t>
        <a:bodyPr/>
        <a:lstStyle/>
        <a:p>
          <a:endParaRPr lang="ru-RU"/>
        </a:p>
      </dgm:t>
    </dgm:pt>
    <dgm:pt modelId="{DBEF0BDC-86DB-4125-978C-93CF05A28A41}" type="sibTrans" cxnId="{451595DC-C039-4709-828D-DB1399B609E6}">
      <dgm:prSet/>
      <dgm:spPr/>
      <dgm:t>
        <a:bodyPr/>
        <a:lstStyle/>
        <a:p>
          <a:endParaRPr lang="ru-RU"/>
        </a:p>
      </dgm:t>
    </dgm:pt>
    <dgm:pt modelId="{A61A05F9-9C02-413E-9065-FC84D9D37486}">
      <dgm:prSet custT="1"/>
      <dgm:spPr/>
      <dgm:t>
        <a:bodyPr/>
        <a:lstStyle/>
        <a:p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організація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спілкування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</a:t>
          </a:r>
          <a:r>
            <a:rPr lang="ru-RU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24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дітьми</a:t>
          </a:r>
          <a:endParaRPr lang="ru-RU" sz="24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B3E996-9A84-4E90-8BBA-E701E7325359}" type="parTrans" cxnId="{B35D5602-1850-4942-A159-FA0564B6F1E3}">
      <dgm:prSet/>
      <dgm:spPr/>
      <dgm:t>
        <a:bodyPr/>
        <a:lstStyle/>
        <a:p>
          <a:endParaRPr lang="ru-RU"/>
        </a:p>
      </dgm:t>
    </dgm:pt>
    <dgm:pt modelId="{62BB53A8-7F44-4B59-BB64-63573624EE86}" type="sibTrans" cxnId="{B35D5602-1850-4942-A159-FA0564B6F1E3}">
      <dgm:prSet/>
      <dgm:spPr/>
      <dgm:t>
        <a:bodyPr/>
        <a:lstStyle/>
        <a:p>
          <a:endParaRPr lang="ru-RU"/>
        </a:p>
      </dgm:t>
    </dgm:pt>
    <dgm:pt modelId="{6246D4D6-4DEF-47D9-ACA3-FCDCB6E91690}" type="pres">
      <dgm:prSet presAssocID="{2794628F-834B-454F-9655-C1D31B08D1D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5C7E0-D243-4A27-A4B8-6AB7230CC30B}" type="pres">
      <dgm:prSet presAssocID="{78A17A82-4F1E-47DB-8A2F-78F9DE2C9FF9}" presName="roof" presStyleLbl="dkBgShp" presStyleIdx="0" presStyleCnt="2" custScaleY="122222" custLinFactNeighborX="-2439" custLinFactNeighborY="1111"/>
      <dgm:spPr/>
      <dgm:t>
        <a:bodyPr/>
        <a:lstStyle/>
        <a:p>
          <a:endParaRPr lang="ru-RU"/>
        </a:p>
      </dgm:t>
    </dgm:pt>
    <dgm:pt modelId="{9123B208-E0EE-4338-A6B7-8F0D12DE0901}" type="pres">
      <dgm:prSet presAssocID="{78A17A82-4F1E-47DB-8A2F-78F9DE2C9FF9}" presName="pillars" presStyleCnt="0"/>
      <dgm:spPr/>
    </dgm:pt>
    <dgm:pt modelId="{689133AE-4DF0-40E5-9ADD-5E4BCA67CC40}" type="pres">
      <dgm:prSet presAssocID="{78A17A82-4F1E-47DB-8A2F-78F9DE2C9FF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DDCF4-EF76-46C2-B8E0-2669553AD935}" type="pres">
      <dgm:prSet presAssocID="{71F6C07A-6BAC-4D42-B24C-9863AD883FAF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EE30D-06EF-4F9C-8D6F-5AC98FB27A1D}" type="pres">
      <dgm:prSet presAssocID="{0DB0088E-A6C5-40B2-9D16-5F39B22FD8E9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794880-9B0E-43FE-AE09-7C82335F9F94}" type="pres">
      <dgm:prSet presAssocID="{A61A05F9-9C02-413E-9065-FC84D9D37486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67D7B-AEA5-412E-A6C7-4287FE65E2BE}" type="pres">
      <dgm:prSet presAssocID="{78A17A82-4F1E-47DB-8A2F-78F9DE2C9FF9}" presName="base" presStyleLbl="dkBgShp" presStyleIdx="1" presStyleCnt="2"/>
      <dgm:spPr/>
    </dgm:pt>
  </dgm:ptLst>
  <dgm:cxnLst>
    <dgm:cxn modelId="{F2EB0520-8FFC-41D7-B4BA-44D74FDD2490}" type="presOf" srcId="{0DB0088E-A6C5-40B2-9D16-5F39B22FD8E9}" destId="{D15EE30D-06EF-4F9C-8D6F-5AC98FB27A1D}" srcOrd="0" destOrd="0" presId="urn:microsoft.com/office/officeart/2005/8/layout/hList3"/>
    <dgm:cxn modelId="{ADB99677-9A8B-4D2B-8596-F50219BEF66A}" type="presOf" srcId="{2794628F-834B-454F-9655-C1D31B08D1DF}" destId="{6246D4D6-4DEF-47D9-ACA3-FCDCB6E91690}" srcOrd="0" destOrd="0" presId="urn:microsoft.com/office/officeart/2005/8/layout/hList3"/>
    <dgm:cxn modelId="{451595DC-C039-4709-828D-DB1399B609E6}" srcId="{78A17A82-4F1E-47DB-8A2F-78F9DE2C9FF9}" destId="{0DB0088E-A6C5-40B2-9D16-5F39B22FD8E9}" srcOrd="2" destOrd="0" parTransId="{32ED9879-6EA4-406D-8760-0C11552638C4}" sibTransId="{DBEF0BDC-86DB-4125-978C-93CF05A28A41}"/>
    <dgm:cxn modelId="{BFC2E68E-5069-4102-9274-868560E2F800}" type="presOf" srcId="{71F6C07A-6BAC-4D42-B24C-9863AD883FAF}" destId="{F5EDDCF4-EF76-46C2-B8E0-2669553AD935}" srcOrd="0" destOrd="0" presId="urn:microsoft.com/office/officeart/2005/8/layout/hList3"/>
    <dgm:cxn modelId="{F4DAFC70-379F-4475-95A6-A9546EF49FBD}" type="presOf" srcId="{78A17A82-4F1E-47DB-8A2F-78F9DE2C9FF9}" destId="{8355C7E0-D243-4A27-A4B8-6AB7230CC30B}" srcOrd="0" destOrd="0" presId="urn:microsoft.com/office/officeart/2005/8/layout/hList3"/>
    <dgm:cxn modelId="{747A65D9-14B9-4DE7-8B38-5D0D75C713A3}" type="presOf" srcId="{9685E0EE-5D2E-4451-B34A-BDACB55A4605}" destId="{689133AE-4DF0-40E5-9ADD-5E4BCA67CC40}" srcOrd="0" destOrd="0" presId="urn:microsoft.com/office/officeart/2005/8/layout/hList3"/>
    <dgm:cxn modelId="{6032E36D-BBAB-4497-AD9D-D5AC565C420E}" srcId="{78A17A82-4F1E-47DB-8A2F-78F9DE2C9FF9}" destId="{71F6C07A-6BAC-4D42-B24C-9863AD883FAF}" srcOrd="1" destOrd="0" parTransId="{32D12CDF-4257-4A85-9537-E0BA5746D2C5}" sibTransId="{FC287D26-351D-4F3F-AA8A-704257C90F03}"/>
    <dgm:cxn modelId="{60C7949C-097B-4794-9049-158050085841}" type="presOf" srcId="{A61A05F9-9C02-413E-9065-FC84D9D37486}" destId="{6B794880-9B0E-43FE-AE09-7C82335F9F94}" srcOrd="0" destOrd="0" presId="urn:microsoft.com/office/officeart/2005/8/layout/hList3"/>
    <dgm:cxn modelId="{94081C90-C997-476F-9B3B-F742F9CEF36A}" srcId="{2794628F-834B-454F-9655-C1D31B08D1DF}" destId="{78A17A82-4F1E-47DB-8A2F-78F9DE2C9FF9}" srcOrd="0" destOrd="0" parTransId="{5554EA99-DA46-4322-B24C-BCABF648262E}" sibTransId="{5883C888-64C3-4D9F-BBBA-EF59F28D1D5B}"/>
    <dgm:cxn modelId="{B35D5602-1850-4942-A159-FA0564B6F1E3}" srcId="{78A17A82-4F1E-47DB-8A2F-78F9DE2C9FF9}" destId="{A61A05F9-9C02-413E-9065-FC84D9D37486}" srcOrd="3" destOrd="0" parTransId="{51B3E996-9A84-4E90-8BBA-E701E7325359}" sibTransId="{62BB53A8-7F44-4B59-BB64-63573624EE86}"/>
    <dgm:cxn modelId="{287CAC45-699A-42F1-8403-872E90C2CFC9}" srcId="{78A17A82-4F1E-47DB-8A2F-78F9DE2C9FF9}" destId="{9685E0EE-5D2E-4451-B34A-BDACB55A4605}" srcOrd="0" destOrd="0" parTransId="{DC48F312-D31A-401F-B973-64F2F1C1E4F1}" sibTransId="{36A472B4-C5BE-419B-A422-DA3D6B53F0F0}"/>
    <dgm:cxn modelId="{452D8711-E61E-45A8-941E-C3C4BC3EB027}" type="presParOf" srcId="{6246D4D6-4DEF-47D9-ACA3-FCDCB6E91690}" destId="{8355C7E0-D243-4A27-A4B8-6AB7230CC30B}" srcOrd="0" destOrd="0" presId="urn:microsoft.com/office/officeart/2005/8/layout/hList3"/>
    <dgm:cxn modelId="{B129833D-98A0-4604-9820-6676C556B543}" type="presParOf" srcId="{6246D4D6-4DEF-47D9-ACA3-FCDCB6E91690}" destId="{9123B208-E0EE-4338-A6B7-8F0D12DE0901}" srcOrd="1" destOrd="0" presId="urn:microsoft.com/office/officeart/2005/8/layout/hList3"/>
    <dgm:cxn modelId="{A995617E-95EE-48A0-98E2-5B6A4B360BFA}" type="presParOf" srcId="{9123B208-E0EE-4338-A6B7-8F0D12DE0901}" destId="{689133AE-4DF0-40E5-9ADD-5E4BCA67CC40}" srcOrd="0" destOrd="0" presId="urn:microsoft.com/office/officeart/2005/8/layout/hList3"/>
    <dgm:cxn modelId="{2DDD1A0A-1C48-43B9-BDC7-FC57761FFA5E}" type="presParOf" srcId="{9123B208-E0EE-4338-A6B7-8F0D12DE0901}" destId="{F5EDDCF4-EF76-46C2-B8E0-2669553AD935}" srcOrd="1" destOrd="0" presId="urn:microsoft.com/office/officeart/2005/8/layout/hList3"/>
    <dgm:cxn modelId="{0BC6E8C8-81D2-4B57-B996-75A22234D8DB}" type="presParOf" srcId="{9123B208-E0EE-4338-A6B7-8F0D12DE0901}" destId="{D15EE30D-06EF-4F9C-8D6F-5AC98FB27A1D}" srcOrd="2" destOrd="0" presId="urn:microsoft.com/office/officeart/2005/8/layout/hList3"/>
    <dgm:cxn modelId="{1A16F336-EECE-4053-8CB3-FF8A41BBF05F}" type="presParOf" srcId="{9123B208-E0EE-4338-A6B7-8F0D12DE0901}" destId="{6B794880-9B0E-43FE-AE09-7C82335F9F94}" srcOrd="3" destOrd="0" presId="urn:microsoft.com/office/officeart/2005/8/layout/hList3"/>
    <dgm:cxn modelId="{ACD8AF03-A62A-485E-B57D-51E8571B6B19}" type="presParOf" srcId="{6246D4D6-4DEF-47D9-ACA3-FCDCB6E91690}" destId="{20D67D7B-AEA5-412E-A6C7-4287FE65E2BE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F369F-5AF1-4CC0-AB7A-D258AD36BB99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8CB15-75F3-4873-BFAF-22DAD223DA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08CB15-75F3-4873-BFAF-22DAD223DAB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32917D-FD90-46E5-A763-37A3A0290857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0FE99-028D-4A76-AB18-E7F518E01A4F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DD97B-8589-4D01-A537-275877D614FF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8417E-1DB9-4294-831C-5EEF10CB5043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3B5D2D6-8530-43CD-AEBF-09280EC863B8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9EB1-9DCB-4241-9166-B5E8D379A8C6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00A5E-4DA0-4762-9168-8F607E3064C2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F6CF4-C200-4667-985B-CE3D4B78ED9A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010A0-E7FF-4473-A357-2124E110C3E1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98D7-659D-4CF4-AAA1-2E4F99F1C7C8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DA5F9-220E-4442-BA18-15B5CD5D5262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417BE40-6418-456D-B18E-70322E141F8C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7166"/>
            <a:ext cx="8729663" cy="2705118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засіб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4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віку</a:t>
            </a:r>
            <a:endParaRPr lang="ru-RU" sz="4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изображение_viber_2021-12-06_13-33-44-688 – копі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876"/>
            <a:ext cx="2357454" cy="2917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86116" y="4643446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Вихователь-методист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КЗ «ДНЗ № 43 ВМР»</a:t>
            </a: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Орлик О.Л.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1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0"/>
            <a:ext cx="4071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Дата : 10.02.2022 р.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Час проведення : 13.30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785794"/>
          <a:ext cx="878687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10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521497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організаційних моментів гри:</a:t>
            </a:r>
          </a:p>
          <a:p>
            <a:pPr algn="ctr">
              <a:spcAft>
                <a:spcPts val="600"/>
              </a:spcAft>
            </a:pPr>
            <a:endParaRPr lang="uk-UA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 Тривалість гри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 Не починати гру перед сном      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чи вживанням їжі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 Враховувати рівень розвитку</a:t>
            </a:r>
          </a:p>
          <a:p>
            <a:pPr>
              <a:spcAft>
                <a:spcPts val="600"/>
              </a:spcAft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 Привчати до охайності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71472" y="6286520"/>
            <a:ext cx="1981200" cy="365760"/>
          </a:xfrm>
        </p:spPr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11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Фото Гра\0-02-05-30bbdd8a67c2d89157f68f2808dde61135c130c672d22ac7b7372dff96e4360e_6a8d1cc0044be3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3414380" cy="4552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3714752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 – природний спосіб розвитку дитини</a:t>
            </a:r>
            <a:endParaRPr lang="ru-RU" sz="4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12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Фото Гра\0-02-05-91e0bc9743f10b2dfb7690b1747035288f5d2e5d6a41f1ef8fa3386e1e9365b7_a6cf57f4f0a9c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" name="Picture 3" descr="C:\Users\Admin\Desktop\Фото Гра\IMG_20220112_1600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214686"/>
            <a:ext cx="4202669" cy="31520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1472" y="428604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Дидактичн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ігри розвивають спостережливість, уяву, пам’ять, мислення, мовлення, сенсорні орієнтації дітей у розмірах, формах, кольорах, максимально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задіюють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інтелектуальний потенціал у пізнанні світу і себе.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3571876"/>
            <a:ext cx="84296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формуванні соціальної компетенції дітей дошкільного віку важливо використовувати театралізовані ігри, виховна цінність яких полягає в тому, що, організовуючи так ігри з дітьми, педагог має змогу шляхом продуктивного розподілу ролей впливати на реальну позицію дитини через гру.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Admin\Desktop\Проект фото\изображение_viber_2021-11-11_12-22-39-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215106" cy="3007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571480"/>
            <a:ext cx="70009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 має величезне розвивальне і виховне значення для формування дитини. Дитячі ігри будять у дитині різні почуття, слугують розвитку її духовних здібностей і дають початок корисним навичкам.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проект фото 2\0-02-0a-79b953f5ed500c3a818b5fcc96ae59d62678ecd37e72364ff48ac2a7c6c74e0a_9f99cbaae57e73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00372"/>
            <a:ext cx="5500726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85786" y="500042"/>
            <a:ext cx="80010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Укладач : Олена ОРЛИК 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Вихователь-методист 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“ДНЗ № 43 ВМР”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Перелік використаних джерел:</a:t>
            </a:r>
          </a:p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1.Гончаренко А. М.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Граємо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разом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іграшками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без них.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Дошкільне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2014№ 2. С. 10-12.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2.Піроженко Т. О.,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Карасьова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К. В.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Ігрова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дошкільника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Старший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дошкільний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навчально-методичний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К.: Генеза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3.Тарасенко Г.С.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Творчі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ігри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виховній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дітьми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Г.С.Тарасенко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дитячої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ігрової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наступності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Навч.-метод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посіб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/ За ред. Г.С.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Тарасенко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– К. :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Видавничий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«Слово», 2010. – 320 с.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Поніманська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Т.І. Формування соціальної компетентності дитини / Т.І.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Поніманська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// Нова педагогічна думка. – 1998.–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№ 2. – С. 91-95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Стаєнна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 О. Роль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дорослого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дитячій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Палітра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педагога: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методичний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додаток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 журналу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Дошкільне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». 2017, №1. С. 3-16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1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Кушнірик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Н. Я. Гра як важливий засіб всебічного розвитку дітей дошкільного віку.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Вісник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Черкаського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Сер.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Педагогічні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науки. 2010.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176. С. 79-825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500306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071678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</a:t>
            </a:r>
            <a:r>
              <a:rPr lang="uk-UA" sz="7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УВАГУ!</a:t>
            </a:r>
            <a:endParaRPr lang="ru-RU" sz="7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17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0"/>
            <a:ext cx="7500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школа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 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моделюються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endParaRPr lang="ru-RU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8662" y="3786190"/>
            <a:ext cx="4714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І наше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правильно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вміло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допомогти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придбати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 необхідні с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оціальні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Фото Гра\0-02-05-2a920069387f86c73a8143b85701555eecee70e17ac1caa79f2297f819f62e48_265b0a0d2b27db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1"/>
            <a:ext cx="2214578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Фото Гра\0-02-05-03d6ce704eb00cc88bebf81f7c373f134263976ee3051477bc638509d19fa803_5a5e9aba666aa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143380"/>
            <a:ext cx="3085542" cy="231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10081"/>
            <a:ext cx="8143932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32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допомогою гри </a:t>
            </a:r>
          </a:p>
          <a:p>
            <a:r>
              <a:rPr lang="uk-UA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дитина оволодіває:</a:t>
            </a:r>
            <a:endParaRPr lang="uk-UA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uk-UA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усією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системою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взаємин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  </a:t>
            </a:r>
          </a:p>
          <a:p>
            <a:pPr>
              <a:spcAft>
                <a:spcPts val="600"/>
              </a:spcAft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емоційному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інтелектуальному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Aft>
                <a:spcPts val="600"/>
              </a:spcAft>
            </a:pP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способами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розумової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lvl="0">
              <a:spcAft>
                <a:spcPts val="600"/>
              </a:spcAft>
            </a:pP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великим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діапазоном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Aft>
                <a:spcPts val="600"/>
              </a:spcAft>
            </a:pPr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поняттями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«добро»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«зло»,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вчиться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розрізняти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4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морально-етичними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нормами,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виробленими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людством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uk-UA" sz="2400" b="1" i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uk-UA" sz="24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3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Фото Гра\0-02-05-4fb1e7edc3a4bd6f4510d55c979cce70def152b83c0cd06fd638ace8144510ff_71a02334970274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8604"/>
            <a:ext cx="3054182" cy="229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-1571660"/>
            <a:ext cx="6112571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4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дитини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життєва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лабораторія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Станіслав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Теофілович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Шацький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14818"/>
            <a:ext cx="4643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Сюжетна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найпривабливіша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для 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4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Фото Гра\0-02-05-4af0c381c118608924884b36ebffb0887a9ae5c287a61305e81dc2e65042e3d9_afe4a1aa006ef5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786058"/>
            <a:ext cx="2802942" cy="373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357166"/>
            <a:ext cx="8572528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600"/>
              </a:spcAft>
            </a:pP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гра, насамперед сюжетно-рольова, дійсно стала для дітей школою моралі, причому моралі не уявної, а реальної, якою керуються у своїх діях, педагогу потрібно пам'ятати і враховувати у своїй роботі, що: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цінність тієї чи тієї гри визначається тим, які форми суспільної поведінки вона прищеплює, які моральні якості дітей активізує;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розв'язувати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загальновиховні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першочерговими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морально-етичного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суспільних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якостей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перший план 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висувати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дидактичну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мету, 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морально-етичних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людей;</a:t>
            </a:r>
          </a:p>
          <a:p>
            <a:pPr lvl="1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емоції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переживання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сповнені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морально-етичним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орієнтуватися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ровесників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сферу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переживань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5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857232"/>
            <a:ext cx="6286544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знаки</a:t>
            </a:r>
            <a:r>
              <a:rPr kumimoji="0" lang="uk-UA" sz="3200" b="0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сюжетно-рольової гри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присутність конкретного сюжету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(що показує реальну або 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вигадану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дійсніть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 виконання дитиною конкретної 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ролі - будь-якого героя або просто 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режисера ігрової діяльності.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6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Фото Гра\0-02-05-9b636013b13c8c46244363626a18dc2b87248a459f6ecff213c65cb73bfa3a6f_a3ca286887310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92906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357290" y="1071546"/>
          <a:ext cx="68580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7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571480"/>
          <a:ext cx="8143932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8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142984"/>
            <a:ext cx="7929618" cy="49244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uk-UA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Соціалізація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спілкуванню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uk-UA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Задоволення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Компенсація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b="1" smtClean="0"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500042"/>
            <a:ext cx="6357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Функції гри:</a:t>
            </a:r>
            <a:endParaRPr lang="ru-RU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491</TotalTime>
  <Words>438</Words>
  <PresentationFormat>Экран (4:3)</PresentationFormat>
  <Paragraphs>122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Гра   як засіб формування соціальної компетентності  у дітей дошкільного віку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 як засіб формування соціальної компетентності у дітей дошкільного віку</dc:title>
  <dc:creator>Admin</dc:creator>
  <cp:lastModifiedBy>Admin</cp:lastModifiedBy>
  <cp:revision>56</cp:revision>
  <dcterms:created xsi:type="dcterms:W3CDTF">2021-12-09T11:05:21Z</dcterms:created>
  <dcterms:modified xsi:type="dcterms:W3CDTF">2022-02-10T07:25:40Z</dcterms:modified>
</cp:coreProperties>
</file>