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F7FCA-5A5A-405E-8526-BDD84378D2A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3C163B-1D0B-4BF1-8D10-B4B6B910F210}">
      <dgm:prSet phldrT="[Текст]"/>
      <dgm:spPr/>
      <dgm:t>
        <a:bodyPr/>
        <a:lstStyle/>
        <a:p>
          <a:r>
            <a:rPr lang="uk-UA" dirty="0" smtClean="0"/>
            <a:t>ОНЛАЙН-СЕМІНАРИ</a:t>
          </a:r>
          <a:endParaRPr lang="ru-RU" dirty="0"/>
        </a:p>
      </dgm:t>
    </dgm:pt>
    <dgm:pt modelId="{B42D9330-71E5-41F6-9F1F-8EEEDE5EDAE1}" type="parTrans" cxnId="{DF3203BD-8F0A-4712-AC7F-821BD96DB1AD}">
      <dgm:prSet/>
      <dgm:spPr/>
      <dgm:t>
        <a:bodyPr/>
        <a:lstStyle/>
        <a:p>
          <a:endParaRPr lang="ru-RU"/>
        </a:p>
      </dgm:t>
    </dgm:pt>
    <dgm:pt modelId="{AC118B42-E990-4918-B02B-5C0FBB37559B}" type="sibTrans" cxnId="{DF3203BD-8F0A-4712-AC7F-821BD96DB1AD}">
      <dgm:prSet/>
      <dgm:spPr/>
      <dgm:t>
        <a:bodyPr/>
        <a:lstStyle/>
        <a:p>
          <a:endParaRPr lang="ru-RU"/>
        </a:p>
      </dgm:t>
    </dgm:pt>
    <dgm:pt modelId="{009C4D7F-7BD3-48B2-99C6-17C0BDDB5B9C}">
      <dgm:prSet phldrT="[Текст]"/>
      <dgm:spPr/>
      <dgm:t>
        <a:bodyPr/>
        <a:lstStyle/>
        <a:p>
          <a:r>
            <a:rPr lang="uk-UA" dirty="0" smtClean="0"/>
            <a:t>МАЙСТЕР-КЛАСИ</a:t>
          </a:r>
          <a:endParaRPr lang="ru-RU" dirty="0"/>
        </a:p>
      </dgm:t>
    </dgm:pt>
    <dgm:pt modelId="{CE010013-F4E1-4F5E-849D-88328C934F26}" type="parTrans" cxnId="{9CB70C28-0EDB-4328-B81D-384A7BED22D4}">
      <dgm:prSet/>
      <dgm:spPr/>
      <dgm:t>
        <a:bodyPr/>
        <a:lstStyle/>
        <a:p>
          <a:endParaRPr lang="ru-RU"/>
        </a:p>
      </dgm:t>
    </dgm:pt>
    <dgm:pt modelId="{B3A5DBEC-40C1-460E-B2AD-120248C98824}" type="sibTrans" cxnId="{9CB70C28-0EDB-4328-B81D-384A7BED22D4}">
      <dgm:prSet/>
      <dgm:spPr/>
      <dgm:t>
        <a:bodyPr/>
        <a:lstStyle/>
        <a:p>
          <a:endParaRPr lang="ru-RU"/>
        </a:p>
      </dgm:t>
    </dgm:pt>
    <dgm:pt modelId="{F612C992-BF01-498E-B1E8-51D0DB1B5AEF}">
      <dgm:prSet phldrT="[Текст]"/>
      <dgm:spPr/>
      <dgm:t>
        <a:bodyPr/>
        <a:lstStyle/>
        <a:p>
          <a:r>
            <a:rPr lang="uk-UA" dirty="0" smtClean="0"/>
            <a:t>ВИКОРИСТАННЯ ОНЛАЙН-ПЛАТФОРМ</a:t>
          </a:r>
          <a:endParaRPr lang="ru-RU" dirty="0"/>
        </a:p>
      </dgm:t>
    </dgm:pt>
    <dgm:pt modelId="{F8A93BF4-0F4E-4011-9CFC-32D45F6899AC}" type="parTrans" cxnId="{512AF988-287A-49BE-AA9D-86FA8CB9BE1F}">
      <dgm:prSet/>
      <dgm:spPr/>
      <dgm:t>
        <a:bodyPr/>
        <a:lstStyle/>
        <a:p>
          <a:endParaRPr lang="ru-RU"/>
        </a:p>
      </dgm:t>
    </dgm:pt>
    <dgm:pt modelId="{1B4B038D-CB8D-49C1-A271-35CF111354B1}" type="sibTrans" cxnId="{512AF988-287A-49BE-AA9D-86FA8CB9BE1F}">
      <dgm:prSet/>
      <dgm:spPr/>
      <dgm:t>
        <a:bodyPr/>
        <a:lstStyle/>
        <a:p>
          <a:endParaRPr lang="ru-RU"/>
        </a:p>
      </dgm:t>
    </dgm:pt>
    <dgm:pt modelId="{874B5181-6F28-4D9B-B152-11B6872A0DB0}" type="pres">
      <dgm:prSet presAssocID="{DA7F7FCA-5A5A-405E-8526-BDD84378D2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B6329-7195-4CC1-8CF0-0FD6126F1E4C}" type="pres">
      <dgm:prSet presAssocID="{5C3C163B-1D0B-4BF1-8D10-B4B6B910F210}" presName="parentLin" presStyleCnt="0"/>
      <dgm:spPr/>
    </dgm:pt>
    <dgm:pt modelId="{70B7292A-E138-43ED-A56F-B713D28FAD20}" type="pres">
      <dgm:prSet presAssocID="{5C3C163B-1D0B-4BF1-8D10-B4B6B910F2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DAABC9-58CC-45A2-9E11-22310C36B3E2}" type="pres">
      <dgm:prSet presAssocID="{5C3C163B-1D0B-4BF1-8D10-B4B6B910F2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6C4EF-C44C-42D0-B583-F40B1956E29A}" type="pres">
      <dgm:prSet presAssocID="{5C3C163B-1D0B-4BF1-8D10-B4B6B910F210}" presName="negativeSpace" presStyleCnt="0"/>
      <dgm:spPr/>
    </dgm:pt>
    <dgm:pt modelId="{51C314A0-23D9-4F8D-9B30-FE855A127F10}" type="pres">
      <dgm:prSet presAssocID="{5C3C163B-1D0B-4BF1-8D10-B4B6B910F210}" presName="childText" presStyleLbl="conFgAcc1" presStyleIdx="0" presStyleCnt="3">
        <dgm:presLayoutVars>
          <dgm:bulletEnabled val="1"/>
        </dgm:presLayoutVars>
      </dgm:prSet>
      <dgm:spPr/>
    </dgm:pt>
    <dgm:pt modelId="{C1E3CC54-4E4A-4D8D-9258-DBE0511E1F94}" type="pres">
      <dgm:prSet presAssocID="{AC118B42-E990-4918-B02B-5C0FBB37559B}" presName="spaceBetweenRectangles" presStyleCnt="0"/>
      <dgm:spPr/>
    </dgm:pt>
    <dgm:pt modelId="{1F314130-2C7F-458C-AD0E-A02B622C4B61}" type="pres">
      <dgm:prSet presAssocID="{009C4D7F-7BD3-48B2-99C6-17C0BDDB5B9C}" presName="parentLin" presStyleCnt="0"/>
      <dgm:spPr/>
    </dgm:pt>
    <dgm:pt modelId="{DA766213-F89A-4AEF-95D2-595AC12BD1BD}" type="pres">
      <dgm:prSet presAssocID="{009C4D7F-7BD3-48B2-99C6-17C0BDDB5B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0CC709-20C5-4E04-9D9A-AF816FDF2354}" type="pres">
      <dgm:prSet presAssocID="{009C4D7F-7BD3-48B2-99C6-17C0BDDB5B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029DA-6BB0-4523-9DF8-9013FA101D3F}" type="pres">
      <dgm:prSet presAssocID="{009C4D7F-7BD3-48B2-99C6-17C0BDDB5B9C}" presName="negativeSpace" presStyleCnt="0"/>
      <dgm:spPr/>
    </dgm:pt>
    <dgm:pt modelId="{FF1621DE-3553-4366-BBE3-8715E8426E89}" type="pres">
      <dgm:prSet presAssocID="{009C4D7F-7BD3-48B2-99C6-17C0BDDB5B9C}" presName="childText" presStyleLbl="conFgAcc1" presStyleIdx="1" presStyleCnt="3">
        <dgm:presLayoutVars>
          <dgm:bulletEnabled val="1"/>
        </dgm:presLayoutVars>
      </dgm:prSet>
      <dgm:spPr/>
    </dgm:pt>
    <dgm:pt modelId="{E82B58EC-BFDF-43A9-9DCE-DFC27AC6A42E}" type="pres">
      <dgm:prSet presAssocID="{B3A5DBEC-40C1-460E-B2AD-120248C98824}" presName="spaceBetweenRectangles" presStyleCnt="0"/>
      <dgm:spPr/>
    </dgm:pt>
    <dgm:pt modelId="{5B68C85A-70D9-4C93-A609-07B5E158E906}" type="pres">
      <dgm:prSet presAssocID="{F612C992-BF01-498E-B1E8-51D0DB1B5AEF}" presName="parentLin" presStyleCnt="0"/>
      <dgm:spPr/>
    </dgm:pt>
    <dgm:pt modelId="{FB4EB1FE-4CFA-4A58-814B-13FDFB592126}" type="pres">
      <dgm:prSet presAssocID="{F612C992-BF01-498E-B1E8-51D0DB1B5AE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40A7EB-1F1B-4730-91CE-A4ABF3258CC3}" type="pres">
      <dgm:prSet presAssocID="{F612C992-BF01-498E-B1E8-51D0DB1B5A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B4AFD-D99E-4BEC-85BB-C19EA8EE58A5}" type="pres">
      <dgm:prSet presAssocID="{F612C992-BF01-498E-B1E8-51D0DB1B5AEF}" presName="negativeSpace" presStyleCnt="0"/>
      <dgm:spPr/>
    </dgm:pt>
    <dgm:pt modelId="{F0F15C57-0612-4ECC-8252-CFC33C63FEC5}" type="pres">
      <dgm:prSet presAssocID="{F612C992-BF01-498E-B1E8-51D0DB1B5A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2AF988-287A-49BE-AA9D-86FA8CB9BE1F}" srcId="{DA7F7FCA-5A5A-405E-8526-BDD84378D2AF}" destId="{F612C992-BF01-498E-B1E8-51D0DB1B5AEF}" srcOrd="2" destOrd="0" parTransId="{F8A93BF4-0F4E-4011-9CFC-32D45F6899AC}" sibTransId="{1B4B038D-CB8D-49C1-A271-35CF111354B1}"/>
    <dgm:cxn modelId="{9CB70C28-0EDB-4328-B81D-384A7BED22D4}" srcId="{DA7F7FCA-5A5A-405E-8526-BDD84378D2AF}" destId="{009C4D7F-7BD3-48B2-99C6-17C0BDDB5B9C}" srcOrd="1" destOrd="0" parTransId="{CE010013-F4E1-4F5E-849D-88328C934F26}" sibTransId="{B3A5DBEC-40C1-460E-B2AD-120248C98824}"/>
    <dgm:cxn modelId="{CE7B97F2-DA58-45CC-822C-77B2327B4F6F}" type="presOf" srcId="{5C3C163B-1D0B-4BF1-8D10-B4B6B910F210}" destId="{70B7292A-E138-43ED-A56F-B713D28FAD20}" srcOrd="0" destOrd="0" presId="urn:microsoft.com/office/officeart/2005/8/layout/list1"/>
    <dgm:cxn modelId="{C7E7EBC4-35D2-4ACA-9871-784CE30272BB}" type="presOf" srcId="{F612C992-BF01-498E-B1E8-51D0DB1B5AEF}" destId="{FB4EB1FE-4CFA-4A58-814B-13FDFB592126}" srcOrd="0" destOrd="0" presId="urn:microsoft.com/office/officeart/2005/8/layout/list1"/>
    <dgm:cxn modelId="{DF3203BD-8F0A-4712-AC7F-821BD96DB1AD}" srcId="{DA7F7FCA-5A5A-405E-8526-BDD84378D2AF}" destId="{5C3C163B-1D0B-4BF1-8D10-B4B6B910F210}" srcOrd="0" destOrd="0" parTransId="{B42D9330-71E5-41F6-9F1F-8EEEDE5EDAE1}" sibTransId="{AC118B42-E990-4918-B02B-5C0FBB37559B}"/>
    <dgm:cxn modelId="{167F53ED-A4B1-4A3C-BAEA-8C2849B65017}" type="presOf" srcId="{5C3C163B-1D0B-4BF1-8D10-B4B6B910F210}" destId="{13DAABC9-58CC-45A2-9E11-22310C36B3E2}" srcOrd="1" destOrd="0" presId="urn:microsoft.com/office/officeart/2005/8/layout/list1"/>
    <dgm:cxn modelId="{35A82182-8644-44FD-A421-84737E0299C3}" type="presOf" srcId="{DA7F7FCA-5A5A-405E-8526-BDD84378D2AF}" destId="{874B5181-6F28-4D9B-B152-11B6872A0DB0}" srcOrd="0" destOrd="0" presId="urn:microsoft.com/office/officeart/2005/8/layout/list1"/>
    <dgm:cxn modelId="{FA71DBAC-45A0-4CC7-AF6B-BD127742FD3E}" type="presOf" srcId="{009C4D7F-7BD3-48B2-99C6-17C0BDDB5B9C}" destId="{4C0CC709-20C5-4E04-9D9A-AF816FDF2354}" srcOrd="1" destOrd="0" presId="urn:microsoft.com/office/officeart/2005/8/layout/list1"/>
    <dgm:cxn modelId="{59FEFC0A-BEF8-4F33-9402-3E6F4642862A}" type="presOf" srcId="{009C4D7F-7BD3-48B2-99C6-17C0BDDB5B9C}" destId="{DA766213-F89A-4AEF-95D2-595AC12BD1BD}" srcOrd="0" destOrd="0" presId="urn:microsoft.com/office/officeart/2005/8/layout/list1"/>
    <dgm:cxn modelId="{D8281C5E-ED79-4904-A504-D5F5597EB09E}" type="presOf" srcId="{F612C992-BF01-498E-B1E8-51D0DB1B5AEF}" destId="{4840A7EB-1F1B-4730-91CE-A4ABF3258CC3}" srcOrd="1" destOrd="0" presId="urn:microsoft.com/office/officeart/2005/8/layout/list1"/>
    <dgm:cxn modelId="{69F96BE2-FADC-4A3E-9D34-BE90DEBFC625}" type="presParOf" srcId="{874B5181-6F28-4D9B-B152-11B6872A0DB0}" destId="{6BBB6329-7195-4CC1-8CF0-0FD6126F1E4C}" srcOrd="0" destOrd="0" presId="urn:microsoft.com/office/officeart/2005/8/layout/list1"/>
    <dgm:cxn modelId="{50623810-7CFF-4EC0-893C-FBF41B093253}" type="presParOf" srcId="{6BBB6329-7195-4CC1-8CF0-0FD6126F1E4C}" destId="{70B7292A-E138-43ED-A56F-B713D28FAD20}" srcOrd="0" destOrd="0" presId="urn:microsoft.com/office/officeart/2005/8/layout/list1"/>
    <dgm:cxn modelId="{0CEF018C-7495-448D-861C-9342ECAD9198}" type="presParOf" srcId="{6BBB6329-7195-4CC1-8CF0-0FD6126F1E4C}" destId="{13DAABC9-58CC-45A2-9E11-22310C36B3E2}" srcOrd="1" destOrd="0" presId="urn:microsoft.com/office/officeart/2005/8/layout/list1"/>
    <dgm:cxn modelId="{8FFBBB65-1389-43AF-A1DB-51F475FA52EC}" type="presParOf" srcId="{874B5181-6F28-4D9B-B152-11B6872A0DB0}" destId="{0F76C4EF-C44C-42D0-B583-F40B1956E29A}" srcOrd="1" destOrd="0" presId="urn:microsoft.com/office/officeart/2005/8/layout/list1"/>
    <dgm:cxn modelId="{89F30D80-CEDB-4407-8FA3-0AC711F4D123}" type="presParOf" srcId="{874B5181-6F28-4D9B-B152-11B6872A0DB0}" destId="{51C314A0-23D9-4F8D-9B30-FE855A127F10}" srcOrd="2" destOrd="0" presId="urn:microsoft.com/office/officeart/2005/8/layout/list1"/>
    <dgm:cxn modelId="{DDB54E5D-F2DD-4EC8-86C4-A135EF0999B0}" type="presParOf" srcId="{874B5181-6F28-4D9B-B152-11B6872A0DB0}" destId="{C1E3CC54-4E4A-4D8D-9258-DBE0511E1F94}" srcOrd="3" destOrd="0" presId="urn:microsoft.com/office/officeart/2005/8/layout/list1"/>
    <dgm:cxn modelId="{C864FE63-0436-454B-AAC1-A70ADBBEA544}" type="presParOf" srcId="{874B5181-6F28-4D9B-B152-11B6872A0DB0}" destId="{1F314130-2C7F-458C-AD0E-A02B622C4B61}" srcOrd="4" destOrd="0" presId="urn:microsoft.com/office/officeart/2005/8/layout/list1"/>
    <dgm:cxn modelId="{E7DCB96D-BBDB-4570-8EEB-D0D3093E3132}" type="presParOf" srcId="{1F314130-2C7F-458C-AD0E-A02B622C4B61}" destId="{DA766213-F89A-4AEF-95D2-595AC12BD1BD}" srcOrd="0" destOrd="0" presId="urn:microsoft.com/office/officeart/2005/8/layout/list1"/>
    <dgm:cxn modelId="{90D3EAC3-ECA8-44A9-90C9-91278E45E0AA}" type="presParOf" srcId="{1F314130-2C7F-458C-AD0E-A02B622C4B61}" destId="{4C0CC709-20C5-4E04-9D9A-AF816FDF2354}" srcOrd="1" destOrd="0" presId="urn:microsoft.com/office/officeart/2005/8/layout/list1"/>
    <dgm:cxn modelId="{CCC97133-CCA2-48B8-9619-55C828ADCC14}" type="presParOf" srcId="{874B5181-6F28-4D9B-B152-11B6872A0DB0}" destId="{BE2029DA-6BB0-4523-9DF8-9013FA101D3F}" srcOrd="5" destOrd="0" presId="urn:microsoft.com/office/officeart/2005/8/layout/list1"/>
    <dgm:cxn modelId="{D872F0B4-30B6-494B-BF70-2170C6132FB5}" type="presParOf" srcId="{874B5181-6F28-4D9B-B152-11B6872A0DB0}" destId="{FF1621DE-3553-4366-BBE3-8715E8426E89}" srcOrd="6" destOrd="0" presId="urn:microsoft.com/office/officeart/2005/8/layout/list1"/>
    <dgm:cxn modelId="{E37399E2-2065-4E58-B85B-3AA96D8BB626}" type="presParOf" srcId="{874B5181-6F28-4D9B-B152-11B6872A0DB0}" destId="{E82B58EC-BFDF-43A9-9DCE-DFC27AC6A42E}" srcOrd="7" destOrd="0" presId="urn:microsoft.com/office/officeart/2005/8/layout/list1"/>
    <dgm:cxn modelId="{CBF625BD-0AC8-4830-A05B-97BFD2EFD476}" type="presParOf" srcId="{874B5181-6F28-4D9B-B152-11B6872A0DB0}" destId="{5B68C85A-70D9-4C93-A609-07B5E158E906}" srcOrd="8" destOrd="0" presId="urn:microsoft.com/office/officeart/2005/8/layout/list1"/>
    <dgm:cxn modelId="{19C5B86C-A1E6-438A-B02D-54863DD3F069}" type="presParOf" srcId="{5B68C85A-70D9-4C93-A609-07B5E158E906}" destId="{FB4EB1FE-4CFA-4A58-814B-13FDFB592126}" srcOrd="0" destOrd="0" presId="urn:microsoft.com/office/officeart/2005/8/layout/list1"/>
    <dgm:cxn modelId="{BF9A6B88-E492-41F0-B8FE-0BC6BC2CDD87}" type="presParOf" srcId="{5B68C85A-70D9-4C93-A609-07B5E158E906}" destId="{4840A7EB-1F1B-4730-91CE-A4ABF3258CC3}" srcOrd="1" destOrd="0" presId="urn:microsoft.com/office/officeart/2005/8/layout/list1"/>
    <dgm:cxn modelId="{ACF6BB9A-C090-45EA-B53A-3D5A87C4525D}" type="presParOf" srcId="{874B5181-6F28-4D9B-B152-11B6872A0DB0}" destId="{7FFB4AFD-D99E-4BEC-85BB-C19EA8EE58A5}" srcOrd="9" destOrd="0" presId="urn:microsoft.com/office/officeart/2005/8/layout/list1"/>
    <dgm:cxn modelId="{95082EDB-EE7C-402B-B053-7C6322C71147}" type="presParOf" srcId="{874B5181-6F28-4D9B-B152-11B6872A0DB0}" destId="{F0F15C57-0612-4ECC-8252-CFC33C63FE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4F5AB-2E63-4D18-A385-1D8374769A12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789C79-5485-4393-A809-75E17A305ACB}">
      <dgm:prSet phldrT="[Текст]"/>
      <dgm:spPr/>
      <dgm:t>
        <a:bodyPr/>
        <a:lstStyle/>
        <a:p>
          <a:r>
            <a:rPr lang="uk-UA" u="sng" dirty="0" smtClean="0"/>
            <a:t>Довіра відносин</a:t>
          </a:r>
          <a:r>
            <a:rPr lang="uk-UA" dirty="0" smtClean="0"/>
            <a:t> </a:t>
          </a:r>
          <a:endParaRPr lang="ru-RU" dirty="0"/>
        </a:p>
      </dgm:t>
    </dgm:pt>
    <dgm:pt modelId="{1B8BE90C-7169-417C-B628-E1FEBC1AF80F}" type="parTrans" cxnId="{90CA8541-004E-4439-895B-310173A5FB47}">
      <dgm:prSet/>
      <dgm:spPr/>
      <dgm:t>
        <a:bodyPr/>
        <a:lstStyle/>
        <a:p>
          <a:endParaRPr lang="ru-RU"/>
        </a:p>
      </dgm:t>
    </dgm:pt>
    <dgm:pt modelId="{5B0294C2-042F-46DA-AD2F-0812DB86E95E}" type="sibTrans" cxnId="{90CA8541-004E-4439-895B-310173A5FB47}">
      <dgm:prSet/>
      <dgm:spPr/>
      <dgm:t>
        <a:bodyPr/>
        <a:lstStyle/>
        <a:p>
          <a:endParaRPr lang="ru-RU"/>
        </a:p>
      </dgm:t>
    </dgm:pt>
    <dgm:pt modelId="{C707CF40-3D00-4540-AA96-61284BD81A6C}">
      <dgm:prSet phldrT="[Текст]"/>
      <dgm:spPr/>
      <dgm:t>
        <a:bodyPr/>
        <a:lstStyle/>
        <a:p>
          <a:r>
            <a:rPr lang="uk-UA" u="sng" dirty="0" smtClean="0"/>
            <a:t>Особистісна зацікавленість батьків</a:t>
          </a:r>
          <a:r>
            <a:rPr lang="uk-UA" dirty="0" smtClean="0"/>
            <a:t> </a:t>
          </a:r>
          <a:endParaRPr lang="ru-RU" dirty="0"/>
        </a:p>
      </dgm:t>
    </dgm:pt>
    <dgm:pt modelId="{4E8219EB-D378-4E04-92BA-A83E74634AA6}" type="parTrans" cxnId="{7E3D71C9-8A06-4E79-B698-F78FE50EE29D}">
      <dgm:prSet/>
      <dgm:spPr/>
      <dgm:t>
        <a:bodyPr/>
        <a:lstStyle/>
        <a:p>
          <a:endParaRPr lang="ru-RU"/>
        </a:p>
      </dgm:t>
    </dgm:pt>
    <dgm:pt modelId="{CE6D54E9-1B37-4371-A0E0-BBD349540F6E}" type="sibTrans" cxnId="{7E3D71C9-8A06-4E79-B698-F78FE50EE29D}">
      <dgm:prSet/>
      <dgm:spPr/>
      <dgm:t>
        <a:bodyPr/>
        <a:lstStyle/>
        <a:p>
          <a:endParaRPr lang="ru-RU"/>
        </a:p>
      </dgm:t>
    </dgm:pt>
    <dgm:pt modelId="{D3A56C33-9C2C-4672-928F-CD27C3256C98}">
      <dgm:prSet phldrT="[Текст]"/>
      <dgm:spPr/>
      <dgm:t>
        <a:bodyPr/>
        <a:lstStyle/>
        <a:p>
          <a:r>
            <a:rPr lang="uk-UA" u="sng" dirty="0" smtClean="0"/>
            <a:t>Батьки-суб’єкт  процесу взаємодії</a:t>
          </a:r>
          <a:endParaRPr lang="ru-RU" dirty="0"/>
        </a:p>
      </dgm:t>
    </dgm:pt>
    <dgm:pt modelId="{313A2B9A-6461-40FE-A09B-F324934291C2}" type="parTrans" cxnId="{CD288FFC-00F2-4C75-997F-94DDC71FD1E9}">
      <dgm:prSet/>
      <dgm:spPr/>
      <dgm:t>
        <a:bodyPr/>
        <a:lstStyle/>
        <a:p>
          <a:endParaRPr lang="ru-RU"/>
        </a:p>
      </dgm:t>
    </dgm:pt>
    <dgm:pt modelId="{9A34D0A8-AC7E-42B5-8494-BD41ED550F77}" type="sibTrans" cxnId="{CD288FFC-00F2-4C75-997F-94DDC71FD1E9}">
      <dgm:prSet/>
      <dgm:spPr/>
      <dgm:t>
        <a:bodyPr/>
        <a:lstStyle/>
        <a:p>
          <a:endParaRPr lang="ru-RU"/>
        </a:p>
      </dgm:t>
    </dgm:pt>
    <dgm:pt modelId="{9D817A59-6A2E-487F-BFA6-676618155F8E}">
      <dgm:prSet phldrT="[Текст]"/>
      <dgm:spPr/>
      <dgm:t>
        <a:bodyPr/>
        <a:lstStyle/>
        <a:p>
          <a:r>
            <a:rPr lang="uk-UA" u="sng" dirty="0" smtClean="0"/>
            <a:t>Затвердження  самоцінності</a:t>
          </a:r>
          <a:r>
            <a:rPr lang="uk-UA" dirty="0" smtClean="0"/>
            <a:t> </a:t>
          </a:r>
          <a:endParaRPr lang="ru-RU" dirty="0"/>
        </a:p>
      </dgm:t>
    </dgm:pt>
    <dgm:pt modelId="{E96CD5C6-A172-479B-B871-098D8689D558}" type="parTrans" cxnId="{4AAFB25C-0DDF-4A4A-A145-3AC676CCB066}">
      <dgm:prSet/>
      <dgm:spPr/>
      <dgm:t>
        <a:bodyPr/>
        <a:lstStyle/>
        <a:p>
          <a:endParaRPr lang="ru-RU"/>
        </a:p>
      </dgm:t>
    </dgm:pt>
    <dgm:pt modelId="{89D0954A-C505-44E3-815A-5128B014030A}" type="sibTrans" cxnId="{4AAFB25C-0DDF-4A4A-A145-3AC676CCB066}">
      <dgm:prSet/>
      <dgm:spPr/>
      <dgm:t>
        <a:bodyPr/>
        <a:lstStyle/>
        <a:p>
          <a:endParaRPr lang="ru-RU"/>
        </a:p>
      </dgm:t>
    </dgm:pt>
    <dgm:pt modelId="{C4CB6144-6950-48BD-9BC2-07FE72D7F185}">
      <dgm:prSet phldrT="[Текст]"/>
      <dgm:spPr/>
      <dgm:t>
        <a:bodyPr/>
        <a:lstStyle/>
        <a:p>
          <a:r>
            <a:rPr lang="uk-UA" u="sng" dirty="0" smtClean="0"/>
            <a:t>Емансипація батьків</a:t>
          </a:r>
          <a:r>
            <a:rPr lang="uk-UA" dirty="0" smtClean="0"/>
            <a:t> </a:t>
          </a:r>
          <a:endParaRPr lang="ru-RU" dirty="0"/>
        </a:p>
      </dgm:t>
    </dgm:pt>
    <dgm:pt modelId="{074748C7-3BEC-43A3-9E0F-14A6B4AF3A0D}" type="parTrans" cxnId="{C324E020-FF96-4D96-B9DC-109A61C0F664}">
      <dgm:prSet/>
      <dgm:spPr/>
      <dgm:t>
        <a:bodyPr/>
        <a:lstStyle/>
        <a:p>
          <a:endParaRPr lang="ru-RU"/>
        </a:p>
      </dgm:t>
    </dgm:pt>
    <dgm:pt modelId="{2A32CAFE-6614-4FDF-9F52-CB9A4E76ACD0}" type="sibTrans" cxnId="{C324E020-FF96-4D96-B9DC-109A61C0F664}">
      <dgm:prSet/>
      <dgm:spPr/>
      <dgm:t>
        <a:bodyPr/>
        <a:lstStyle/>
        <a:p>
          <a:endParaRPr lang="ru-RU"/>
        </a:p>
      </dgm:t>
    </dgm:pt>
    <dgm:pt modelId="{CEAB5F3A-2806-4D76-8BD1-3A9C6B46A057}" type="pres">
      <dgm:prSet presAssocID="{52E4F5AB-2E63-4D18-A385-1D8374769A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89B10-C70E-4C9E-9D9F-343AB2978E4A}" type="pres">
      <dgm:prSet presAssocID="{BE789C79-5485-4393-A809-75E17A305ACB}" presName="node" presStyleLbl="node1" presStyleIdx="0" presStyleCnt="5" custScaleX="225718" custRadScaleRad="86552" custRadScaleInc="-4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98FD9-5CC6-484B-ADA7-E1761E77A9C1}" type="pres">
      <dgm:prSet presAssocID="{BE789C79-5485-4393-A809-75E17A305ACB}" presName="spNode" presStyleCnt="0"/>
      <dgm:spPr/>
    </dgm:pt>
    <dgm:pt modelId="{3BF20F3D-081A-4ADC-8256-BBB5AAB29342}" type="pres">
      <dgm:prSet presAssocID="{5B0294C2-042F-46DA-AD2F-0812DB86E95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D0A50A9-ED11-4CC6-9709-F40F9C24462E}" type="pres">
      <dgm:prSet presAssocID="{C707CF40-3D00-4540-AA96-61284BD81A6C}" presName="node" presStyleLbl="node1" presStyleIdx="1" presStyleCnt="5" custScaleX="227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155E9-2B12-4233-93E4-E4DF413FEB4E}" type="pres">
      <dgm:prSet presAssocID="{C707CF40-3D00-4540-AA96-61284BD81A6C}" presName="spNode" presStyleCnt="0"/>
      <dgm:spPr/>
    </dgm:pt>
    <dgm:pt modelId="{5063BB13-CFB1-4BC0-81E9-1077787563B9}" type="pres">
      <dgm:prSet presAssocID="{CE6D54E9-1B37-4371-A0E0-BBD349540F6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EC4CCA7-D2FB-4EF5-A974-8411ACA0E30F}" type="pres">
      <dgm:prSet presAssocID="{D3A56C33-9C2C-4672-928F-CD27C3256C98}" presName="node" presStyleLbl="node1" presStyleIdx="2" presStyleCnt="5" custScaleX="288904" custRadScaleRad="65958" custRadScaleInc="387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0F37B-0A30-4004-862C-F1CADB7A508F}" type="pres">
      <dgm:prSet presAssocID="{D3A56C33-9C2C-4672-928F-CD27C3256C98}" presName="spNode" presStyleCnt="0"/>
      <dgm:spPr/>
    </dgm:pt>
    <dgm:pt modelId="{0C3A10B9-C49B-45A4-B3D9-102534986444}" type="pres">
      <dgm:prSet presAssocID="{9A34D0A8-AC7E-42B5-8494-BD41ED550F7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BAFE4CD-7ECF-4094-8C88-F06E71E63552}" type="pres">
      <dgm:prSet presAssocID="{9D817A59-6A2E-487F-BFA6-676618155F8E}" presName="node" presStyleLbl="node1" presStyleIdx="3" presStyleCnt="5" custScaleX="290557" custRadScaleRad="126463" custRadScaleInc="-29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31BF7-40F8-4F07-A426-A3EC5AEB0637}" type="pres">
      <dgm:prSet presAssocID="{9D817A59-6A2E-487F-BFA6-676618155F8E}" presName="spNode" presStyleCnt="0"/>
      <dgm:spPr/>
    </dgm:pt>
    <dgm:pt modelId="{A4E879DC-04BE-4E9E-8E7F-D0D54FA1CBD8}" type="pres">
      <dgm:prSet presAssocID="{89D0954A-C505-44E3-815A-5128B014030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602EBA0-1B3E-4E2B-92D6-9EDE806F618F}" type="pres">
      <dgm:prSet presAssocID="{C4CB6144-6950-48BD-9BC2-07FE72D7F185}" presName="node" presStyleLbl="node1" presStyleIdx="4" presStyleCnt="5" custScaleX="201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054E6-089E-4518-8ABF-5CC2BD507A76}" type="pres">
      <dgm:prSet presAssocID="{C4CB6144-6950-48BD-9BC2-07FE72D7F185}" presName="spNode" presStyleCnt="0"/>
      <dgm:spPr/>
    </dgm:pt>
    <dgm:pt modelId="{28293209-D220-4E7C-9765-91237E9D44A8}" type="pres">
      <dgm:prSet presAssocID="{2A32CAFE-6614-4FDF-9F52-CB9A4E76ACD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47B1FCC-0433-465C-8273-135830EE8572}" type="presOf" srcId="{C4CB6144-6950-48BD-9BC2-07FE72D7F185}" destId="{2602EBA0-1B3E-4E2B-92D6-9EDE806F618F}" srcOrd="0" destOrd="0" presId="urn:microsoft.com/office/officeart/2005/8/layout/cycle5"/>
    <dgm:cxn modelId="{AC9335E1-CCED-478C-A960-242DE20190C1}" type="presOf" srcId="{9A34D0A8-AC7E-42B5-8494-BD41ED550F77}" destId="{0C3A10B9-C49B-45A4-B3D9-102534986444}" srcOrd="0" destOrd="0" presId="urn:microsoft.com/office/officeart/2005/8/layout/cycle5"/>
    <dgm:cxn modelId="{9C1CF345-0466-4D30-88C6-954DBBFAD62B}" type="presOf" srcId="{2A32CAFE-6614-4FDF-9F52-CB9A4E76ACD0}" destId="{28293209-D220-4E7C-9765-91237E9D44A8}" srcOrd="0" destOrd="0" presId="urn:microsoft.com/office/officeart/2005/8/layout/cycle5"/>
    <dgm:cxn modelId="{02CECAEB-F545-434C-AA35-26E0EBCFAC7E}" type="presOf" srcId="{9D817A59-6A2E-487F-BFA6-676618155F8E}" destId="{ABAFE4CD-7ECF-4094-8C88-F06E71E63552}" srcOrd="0" destOrd="0" presId="urn:microsoft.com/office/officeart/2005/8/layout/cycle5"/>
    <dgm:cxn modelId="{C9A3D3C4-FAC2-4B84-B72C-D9BF53F91E9B}" type="presOf" srcId="{89D0954A-C505-44E3-815A-5128B014030A}" destId="{A4E879DC-04BE-4E9E-8E7F-D0D54FA1CBD8}" srcOrd="0" destOrd="0" presId="urn:microsoft.com/office/officeart/2005/8/layout/cycle5"/>
    <dgm:cxn modelId="{C324E020-FF96-4D96-B9DC-109A61C0F664}" srcId="{52E4F5AB-2E63-4D18-A385-1D8374769A12}" destId="{C4CB6144-6950-48BD-9BC2-07FE72D7F185}" srcOrd="4" destOrd="0" parTransId="{074748C7-3BEC-43A3-9E0F-14A6B4AF3A0D}" sibTransId="{2A32CAFE-6614-4FDF-9F52-CB9A4E76ACD0}"/>
    <dgm:cxn modelId="{4AAFB25C-0DDF-4A4A-A145-3AC676CCB066}" srcId="{52E4F5AB-2E63-4D18-A385-1D8374769A12}" destId="{9D817A59-6A2E-487F-BFA6-676618155F8E}" srcOrd="3" destOrd="0" parTransId="{E96CD5C6-A172-479B-B871-098D8689D558}" sibTransId="{89D0954A-C505-44E3-815A-5128B014030A}"/>
    <dgm:cxn modelId="{4C4949C9-35AE-4B45-92B6-97F7F623C115}" type="presOf" srcId="{5B0294C2-042F-46DA-AD2F-0812DB86E95E}" destId="{3BF20F3D-081A-4ADC-8256-BBB5AAB29342}" srcOrd="0" destOrd="0" presId="urn:microsoft.com/office/officeart/2005/8/layout/cycle5"/>
    <dgm:cxn modelId="{7E3D71C9-8A06-4E79-B698-F78FE50EE29D}" srcId="{52E4F5AB-2E63-4D18-A385-1D8374769A12}" destId="{C707CF40-3D00-4540-AA96-61284BD81A6C}" srcOrd="1" destOrd="0" parTransId="{4E8219EB-D378-4E04-92BA-A83E74634AA6}" sibTransId="{CE6D54E9-1B37-4371-A0E0-BBD349540F6E}"/>
    <dgm:cxn modelId="{4D66DEE0-C563-43F6-B304-192F07566722}" type="presOf" srcId="{D3A56C33-9C2C-4672-928F-CD27C3256C98}" destId="{DEC4CCA7-D2FB-4EF5-A974-8411ACA0E30F}" srcOrd="0" destOrd="0" presId="urn:microsoft.com/office/officeart/2005/8/layout/cycle5"/>
    <dgm:cxn modelId="{CD288FFC-00F2-4C75-997F-94DDC71FD1E9}" srcId="{52E4F5AB-2E63-4D18-A385-1D8374769A12}" destId="{D3A56C33-9C2C-4672-928F-CD27C3256C98}" srcOrd="2" destOrd="0" parTransId="{313A2B9A-6461-40FE-A09B-F324934291C2}" sibTransId="{9A34D0A8-AC7E-42B5-8494-BD41ED550F77}"/>
    <dgm:cxn modelId="{3AE8FEFE-75EE-4E14-8596-578E9723137A}" type="presOf" srcId="{BE789C79-5485-4393-A809-75E17A305ACB}" destId="{EA689B10-C70E-4C9E-9D9F-343AB2978E4A}" srcOrd="0" destOrd="0" presId="urn:microsoft.com/office/officeart/2005/8/layout/cycle5"/>
    <dgm:cxn modelId="{2B50C196-9ABA-4AC6-A68E-F1C3422FA756}" type="presOf" srcId="{C707CF40-3D00-4540-AA96-61284BD81A6C}" destId="{1D0A50A9-ED11-4CC6-9709-F40F9C24462E}" srcOrd="0" destOrd="0" presId="urn:microsoft.com/office/officeart/2005/8/layout/cycle5"/>
    <dgm:cxn modelId="{1EEB417B-D726-4B63-B8E0-297FE61FC0D4}" type="presOf" srcId="{CE6D54E9-1B37-4371-A0E0-BBD349540F6E}" destId="{5063BB13-CFB1-4BC0-81E9-1077787563B9}" srcOrd="0" destOrd="0" presId="urn:microsoft.com/office/officeart/2005/8/layout/cycle5"/>
    <dgm:cxn modelId="{90CA8541-004E-4439-895B-310173A5FB47}" srcId="{52E4F5AB-2E63-4D18-A385-1D8374769A12}" destId="{BE789C79-5485-4393-A809-75E17A305ACB}" srcOrd="0" destOrd="0" parTransId="{1B8BE90C-7169-417C-B628-E1FEBC1AF80F}" sibTransId="{5B0294C2-042F-46DA-AD2F-0812DB86E95E}"/>
    <dgm:cxn modelId="{6DB2C108-8A58-4C0E-B8EF-B6DD0C15E800}" type="presOf" srcId="{52E4F5AB-2E63-4D18-A385-1D8374769A12}" destId="{CEAB5F3A-2806-4D76-8BD1-3A9C6B46A057}" srcOrd="0" destOrd="0" presId="urn:microsoft.com/office/officeart/2005/8/layout/cycle5"/>
    <dgm:cxn modelId="{4EA01D14-F8E4-4219-A960-FC27791F44A4}" type="presParOf" srcId="{CEAB5F3A-2806-4D76-8BD1-3A9C6B46A057}" destId="{EA689B10-C70E-4C9E-9D9F-343AB2978E4A}" srcOrd="0" destOrd="0" presId="urn:microsoft.com/office/officeart/2005/8/layout/cycle5"/>
    <dgm:cxn modelId="{B0795A30-AEFE-4726-BBD6-D23264E15096}" type="presParOf" srcId="{CEAB5F3A-2806-4D76-8BD1-3A9C6B46A057}" destId="{17898FD9-5CC6-484B-ADA7-E1761E77A9C1}" srcOrd="1" destOrd="0" presId="urn:microsoft.com/office/officeart/2005/8/layout/cycle5"/>
    <dgm:cxn modelId="{F950BC33-AAE8-485D-9717-DA7E341DD126}" type="presParOf" srcId="{CEAB5F3A-2806-4D76-8BD1-3A9C6B46A057}" destId="{3BF20F3D-081A-4ADC-8256-BBB5AAB29342}" srcOrd="2" destOrd="0" presId="urn:microsoft.com/office/officeart/2005/8/layout/cycle5"/>
    <dgm:cxn modelId="{07E7F53F-D165-454A-85B9-1104AB105CF2}" type="presParOf" srcId="{CEAB5F3A-2806-4D76-8BD1-3A9C6B46A057}" destId="{1D0A50A9-ED11-4CC6-9709-F40F9C24462E}" srcOrd="3" destOrd="0" presId="urn:microsoft.com/office/officeart/2005/8/layout/cycle5"/>
    <dgm:cxn modelId="{B56A75F4-2463-4BFF-8C26-CEE2E4DCECDA}" type="presParOf" srcId="{CEAB5F3A-2806-4D76-8BD1-3A9C6B46A057}" destId="{5AE155E9-2B12-4233-93E4-E4DF413FEB4E}" srcOrd="4" destOrd="0" presId="urn:microsoft.com/office/officeart/2005/8/layout/cycle5"/>
    <dgm:cxn modelId="{ECEFD27F-7C4E-4B4B-ACB6-8425ADC48113}" type="presParOf" srcId="{CEAB5F3A-2806-4D76-8BD1-3A9C6B46A057}" destId="{5063BB13-CFB1-4BC0-81E9-1077787563B9}" srcOrd="5" destOrd="0" presId="urn:microsoft.com/office/officeart/2005/8/layout/cycle5"/>
    <dgm:cxn modelId="{5BD34BA7-880F-4BEC-B9ED-DEAE189AECD9}" type="presParOf" srcId="{CEAB5F3A-2806-4D76-8BD1-3A9C6B46A057}" destId="{DEC4CCA7-D2FB-4EF5-A974-8411ACA0E30F}" srcOrd="6" destOrd="0" presId="urn:microsoft.com/office/officeart/2005/8/layout/cycle5"/>
    <dgm:cxn modelId="{67C76202-8074-40DE-B1B5-494CBEC0B75D}" type="presParOf" srcId="{CEAB5F3A-2806-4D76-8BD1-3A9C6B46A057}" destId="{4A10F37B-0A30-4004-862C-F1CADB7A508F}" srcOrd="7" destOrd="0" presId="urn:microsoft.com/office/officeart/2005/8/layout/cycle5"/>
    <dgm:cxn modelId="{D0A34E1B-2B11-4F52-916C-2D3A9878049D}" type="presParOf" srcId="{CEAB5F3A-2806-4D76-8BD1-3A9C6B46A057}" destId="{0C3A10B9-C49B-45A4-B3D9-102534986444}" srcOrd="8" destOrd="0" presId="urn:microsoft.com/office/officeart/2005/8/layout/cycle5"/>
    <dgm:cxn modelId="{42CE77E2-616B-4A54-9DF4-3A47F1500D74}" type="presParOf" srcId="{CEAB5F3A-2806-4D76-8BD1-3A9C6B46A057}" destId="{ABAFE4CD-7ECF-4094-8C88-F06E71E63552}" srcOrd="9" destOrd="0" presId="urn:microsoft.com/office/officeart/2005/8/layout/cycle5"/>
    <dgm:cxn modelId="{4F7BF0A6-76C0-4AC6-B9C6-958EB4B84C52}" type="presParOf" srcId="{CEAB5F3A-2806-4D76-8BD1-3A9C6B46A057}" destId="{2CA31BF7-40F8-4F07-A426-A3EC5AEB0637}" srcOrd="10" destOrd="0" presId="urn:microsoft.com/office/officeart/2005/8/layout/cycle5"/>
    <dgm:cxn modelId="{E5EDC0E1-6341-420B-9FCB-BA98E743D48F}" type="presParOf" srcId="{CEAB5F3A-2806-4D76-8BD1-3A9C6B46A057}" destId="{A4E879DC-04BE-4E9E-8E7F-D0D54FA1CBD8}" srcOrd="11" destOrd="0" presId="urn:microsoft.com/office/officeart/2005/8/layout/cycle5"/>
    <dgm:cxn modelId="{1F6A44B2-9536-4D78-BF5C-6D44CE768A76}" type="presParOf" srcId="{CEAB5F3A-2806-4D76-8BD1-3A9C6B46A057}" destId="{2602EBA0-1B3E-4E2B-92D6-9EDE806F618F}" srcOrd="12" destOrd="0" presId="urn:microsoft.com/office/officeart/2005/8/layout/cycle5"/>
    <dgm:cxn modelId="{B22C1927-663B-47F8-BA43-5B340C4F9388}" type="presParOf" srcId="{CEAB5F3A-2806-4D76-8BD1-3A9C6B46A057}" destId="{8A2054E6-089E-4518-8ABF-5CC2BD507A76}" srcOrd="13" destOrd="0" presId="urn:microsoft.com/office/officeart/2005/8/layout/cycle5"/>
    <dgm:cxn modelId="{6A88526B-0B49-4B75-BB6E-081A2FE6F4AE}" type="presParOf" srcId="{CEAB5F3A-2806-4D76-8BD1-3A9C6B46A057}" destId="{28293209-D220-4E7C-9765-91237E9D44A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C314A0-23D9-4F8D-9B30-FE855A127F10}">
      <dsp:nvSpPr>
        <dsp:cNvPr id="0" name=""/>
        <dsp:cNvSpPr/>
      </dsp:nvSpPr>
      <dsp:spPr>
        <a:xfrm>
          <a:off x="0" y="1273299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AABC9-58CC-45A2-9E11-22310C36B3E2}">
      <dsp:nvSpPr>
        <dsp:cNvPr id="0" name=""/>
        <dsp:cNvSpPr/>
      </dsp:nvSpPr>
      <dsp:spPr>
        <a:xfrm>
          <a:off x="304800" y="1051899"/>
          <a:ext cx="426720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ОНЛАЙН-СЕМІНАРИ</a:t>
          </a:r>
          <a:endParaRPr lang="ru-RU" sz="1500" kern="1200" dirty="0"/>
        </a:p>
      </dsp:txBody>
      <dsp:txXfrm>
        <a:off x="304800" y="1051899"/>
        <a:ext cx="4267200" cy="442800"/>
      </dsp:txXfrm>
    </dsp:sp>
    <dsp:sp modelId="{FF1621DE-3553-4366-BBE3-8715E8426E89}">
      <dsp:nvSpPr>
        <dsp:cNvPr id="0" name=""/>
        <dsp:cNvSpPr/>
      </dsp:nvSpPr>
      <dsp:spPr>
        <a:xfrm>
          <a:off x="0" y="19537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CC709-20C5-4E04-9D9A-AF816FDF2354}">
      <dsp:nvSpPr>
        <dsp:cNvPr id="0" name=""/>
        <dsp:cNvSpPr/>
      </dsp:nvSpPr>
      <dsp:spPr>
        <a:xfrm>
          <a:off x="304800" y="1732300"/>
          <a:ext cx="426720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МАЙСТЕР-КЛАСИ</a:t>
          </a:r>
          <a:endParaRPr lang="ru-RU" sz="1500" kern="1200" dirty="0"/>
        </a:p>
      </dsp:txBody>
      <dsp:txXfrm>
        <a:off x="304800" y="1732300"/>
        <a:ext cx="4267200" cy="442800"/>
      </dsp:txXfrm>
    </dsp:sp>
    <dsp:sp modelId="{F0F15C57-0612-4ECC-8252-CFC33C63FEC5}">
      <dsp:nvSpPr>
        <dsp:cNvPr id="0" name=""/>
        <dsp:cNvSpPr/>
      </dsp:nvSpPr>
      <dsp:spPr>
        <a:xfrm>
          <a:off x="0" y="26341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0A7EB-1F1B-4730-91CE-A4ABF3258CC3}">
      <dsp:nvSpPr>
        <dsp:cNvPr id="0" name=""/>
        <dsp:cNvSpPr/>
      </dsp:nvSpPr>
      <dsp:spPr>
        <a:xfrm>
          <a:off x="304800" y="2412700"/>
          <a:ext cx="426720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ВИКОРИСТАННЯ ОНЛАЙН-ПЛАТФОРМ</a:t>
          </a:r>
          <a:endParaRPr lang="ru-RU" sz="1500" kern="1200" dirty="0"/>
        </a:p>
      </dsp:txBody>
      <dsp:txXfrm>
        <a:off x="304800" y="2412700"/>
        <a:ext cx="4267200" cy="44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89B10-C70E-4C9E-9D9F-343AB2978E4A}">
      <dsp:nvSpPr>
        <dsp:cNvPr id="0" name=""/>
        <dsp:cNvSpPr/>
      </dsp:nvSpPr>
      <dsp:spPr>
        <a:xfrm>
          <a:off x="1656187" y="288035"/>
          <a:ext cx="3679180" cy="10594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u="sng" kern="1200" dirty="0" smtClean="0"/>
            <a:t>Довіра відносин</a:t>
          </a:r>
          <a:r>
            <a:rPr lang="uk-UA" sz="2300" kern="1200" dirty="0" smtClean="0"/>
            <a:t> </a:t>
          </a:r>
          <a:endParaRPr lang="ru-RU" sz="2300" kern="1200" dirty="0"/>
        </a:p>
      </dsp:txBody>
      <dsp:txXfrm>
        <a:off x="1656187" y="288035"/>
        <a:ext cx="3679180" cy="1059493"/>
      </dsp:txXfrm>
    </dsp:sp>
    <dsp:sp modelId="{3BF20F3D-081A-4ADC-8256-BBB5AAB29342}">
      <dsp:nvSpPr>
        <dsp:cNvPr id="0" name=""/>
        <dsp:cNvSpPr/>
      </dsp:nvSpPr>
      <dsp:spPr>
        <a:xfrm>
          <a:off x="1345244" y="1121683"/>
          <a:ext cx="4237577" cy="4237577"/>
        </a:xfrm>
        <a:custGeom>
          <a:avLst/>
          <a:gdLst/>
          <a:ahLst/>
          <a:cxnLst/>
          <a:rect l="0" t="0" r="0" b="0"/>
          <a:pathLst>
            <a:path>
              <a:moveTo>
                <a:pt x="3113134" y="247815"/>
              </a:moveTo>
              <a:arcTo wR="2118788" hR="2118788" stAng="17879329" swAng="23303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A50A9-ED11-4CC6-9709-F40F9C24462E}">
      <dsp:nvSpPr>
        <dsp:cNvPr id="0" name=""/>
        <dsp:cNvSpPr/>
      </dsp:nvSpPr>
      <dsp:spPr>
        <a:xfrm>
          <a:off x="3686706" y="1466861"/>
          <a:ext cx="3713132" cy="1059493"/>
        </a:xfrm>
        <a:prstGeom prst="roundRect">
          <a:avLst/>
        </a:prstGeom>
        <a:solidFill>
          <a:schemeClr val="accent4">
            <a:hueOff val="453605"/>
            <a:satOff val="-1485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u="sng" kern="1200" dirty="0" smtClean="0"/>
            <a:t>Особистісна зацікавленість батьків</a:t>
          </a:r>
          <a:r>
            <a:rPr lang="uk-UA" sz="2300" kern="1200" dirty="0" smtClean="0"/>
            <a:t> </a:t>
          </a:r>
          <a:endParaRPr lang="ru-RU" sz="2300" kern="1200" dirty="0"/>
        </a:p>
      </dsp:txBody>
      <dsp:txXfrm>
        <a:off x="3686706" y="1466861"/>
        <a:ext cx="3713132" cy="1059493"/>
      </dsp:txXfrm>
    </dsp:sp>
    <dsp:sp modelId="{5063BB13-CFB1-4BC0-81E9-1077787563B9}">
      <dsp:nvSpPr>
        <dsp:cNvPr id="0" name=""/>
        <dsp:cNvSpPr/>
      </dsp:nvSpPr>
      <dsp:spPr>
        <a:xfrm>
          <a:off x="1678714" y="-632798"/>
          <a:ext cx="4237577" cy="4237577"/>
        </a:xfrm>
        <a:custGeom>
          <a:avLst/>
          <a:gdLst/>
          <a:ahLst/>
          <a:cxnLst/>
          <a:rect l="0" t="0" r="0" b="0"/>
          <a:pathLst>
            <a:path>
              <a:moveTo>
                <a:pt x="3825942" y="3373735"/>
              </a:moveTo>
              <a:arcTo wR="2118788" hR="2118788" stAng="2179200" swAng="1277043"/>
            </a:path>
          </a:pathLst>
        </a:custGeom>
        <a:noFill/>
        <a:ln w="9525" cap="flat" cmpd="sng" algn="ctr">
          <a:solidFill>
            <a:schemeClr val="accent4">
              <a:hueOff val="453605"/>
              <a:satOff val="-1485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4CCA7-D2FB-4EF5-A974-8411ACA0E30F}">
      <dsp:nvSpPr>
        <dsp:cNvPr id="0" name=""/>
        <dsp:cNvSpPr/>
      </dsp:nvSpPr>
      <dsp:spPr>
        <a:xfrm>
          <a:off x="8" y="2880315"/>
          <a:ext cx="4709105" cy="1059493"/>
        </a:xfrm>
        <a:prstGeom prst="roundRect">
          <a:avLst/>
        </a:prstGeom>
        <a:solidFill>
          <a:schemeClr val="accent4">
            <a:hueOff val="907210"/>
            <a:satOff val="-297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u="sng" kern="1200" dirty="0" smtClean="0"/>
            <a:t>Батьки-суб’єкт  процесу взаємодії</a:t>
          </a:r>
          <a:endParaRPr lang="ru-RU" sz="2300" kern="1200" dirty="0"/>
        </a:p>
      </dsp:txBody>
      <dsp:txXfrm>
        <a:off x="8" y="2880315"/>
        <a:ext cx="4709105" cy="1059493"/>
      </dsp:txXfrm>
    </dsp:sp>
    <dsp:sp modelId="{0C3A10B9-C49B-45A4-B3D9-102534986444}">
      <dsp:nvSpPr>
        <dsp:cNvPr id="0" name=""/>
        <dsp:cNvSpPr/>
      </dsp:nvSpPr>
      <dsp:spPr>
        <a:xfrm>
          <a:off x="1277267" y="2474858"/>
          <a:ext cx="4237577" cy="4237577"/>
        </a:xfrm>
        <a:custGeom>
          <a:avLst/>
          <a:gdLst/>
          <a:ahLst/>
          <a:cxnLst/>
          <a:rect l="0" t="0" r="0" b="0"/>
          <a:pathLst>
            <a:path>
              <a:moveTo>
                <a:pt x="1478420" y="99087"/>
              </a:moveTo>
              <a:arcTo wR="2118788" hR="2118788" stAng="15144493" swAng="4217752"/>
            </a:path>
          </a:pathLst>
        </a:custGeom>
        <a:noFill/>
        <a:ln w="9525" cap="flat" cmpd="sng" algn="ctr">
          <a:solidFill>
            <a:schemeClr val="accent4">
              <a:hueOff val="907210"/>
              <a:satOff val="-297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FE4CD-7ECF-4094-8C88-F06E71E63552}">
      <dsp:nvSpPr>
        <dsp:cNvPr id="0" name=""/>
        <dsp:cNvSpPr/>
      </dsp:nvSpPr>
      <dsp:spPr>
        <a:xfrm>
          <a:off x="2536758" y="3909058"/>
          <a:ext cx="4736049" cy="1059493"/>
        </a:xfrm>
        <a:prstGeom prst="roundRect">
          <a:avLst/>
        </a:prstGeom>
        <a:solidFill>
          <a:schemeClr val="accent4">
            <a:hueOff val="1360815"/>
            <a:satOff val="-4455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u="sng" kern="1200" dirty="0" smtClean="0"/>
            <a:t>Затвердження  самоцінності</a:t>
          </a:r>
          <a:r>
            <a:rPr lang="uk-UA" sz="2300" kern="1200" dirty="0" smtClean="0"/>
            <a:t> </a:t>
          </a:r>
          <a:endParaRPr lang="ru-RU" sz="2300" kern="1200" dirty="0"/>
        </a:p>
      </dsp:txBody>
      <dsp:txXfrm>
        <a:off x="2536758" y="3909058"/>
        <a:ext cx="4736049" cy="1059493"/>
      </dsp:txXfrm>
    </dsp:sp>
    <dsp:sp modelId="{A4E879DC-04BE-4E9E-8E7F-D0D54FA1CBD8}">
      <dsp:nvSpPr>
        <dsp:cNvPr id="0" name=""/>
        <dsp:cNvSpPr/>
      </dsp:nvSpPr>
      <dsp:spPr>
        <a:xfrm>
          <a:off x="1395578" y="679384"/>
          <a:ext cx="4237577" cy="4237577"/>
        </a:xfrm>
        <a:custGeom>
          <a:avLst/>
          <a:gdLst/>
          <a:ahLst/>
          <a:cxnLst/>
          <a:rect l="0" t="0" r="0" b="0"/>
          <a:pathLst>
            <a:path>
              <a:moveTo>
                <a:pt x="739784" y="3727394"/>
              </a:moveTo>
              <a:arcTo wR="2118788" hR="2118788" stAng="7836322" swAng="2618248"/>
            </a:path>
          </a:pathLst>
        </a:custGeom>
        <a:noFill/>
        <a:ln w="9525" cap="flat" cmpd="sng" algn="ctr">
          <a:solidFill>
            <a:schemeClr val="accent4">
              <a:hueOff val="1360815"/>
              <a:satOff val="-4455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EBA0-1B3E-4E2B-92D6-9EDE806F618F}">
      <dsp:nvSpPr>
        <dsp:cNvPr id="0" name=""/>
        <dsp:cNvSpPr/>
      </dsp:nvSpPr>
      <dsp:spPr>
        <a:xfrm>
          <a:off x="-127031" y="1466861"/>
          <a:ext cx="3280256" cy="1059493"/>
        </a:xfrm>
        <a:prstGeom prst="roundRect">
          <a:avLst/>
        </a:prstGeom>
        <a:solidFill>
          <a:schemeClr val="accent4">
            <a:hueOff val="1814420"/>
            <a:satOff val="-594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u="sng" kern="1200" dirty="0" smtClean="0"/>
            <a:t>Емансипація батьків</a:t>
          </a:r>
          <a:r>
            <a:rPr lang="uk-UA" sz="2300" kern="1200" dirty="0" smtClean="0"/>
            <a:t> </a:t>
          </a:r>
          <a:endParaRPr lang="ru-RU" sz="2300" kern="1200" dirty="0"/>
        </a:p>
      </dsp:txBody>
      <dsp:txXfrm>
        <a:off x="-127031" y="1466861"/>
        <a:ext cx="3280256" cy="1059493"/>
      </dsp:txXfrm>
    </dsp:sp>
    <dsp:sp modelId="{28293209-D220-4E7C-9765-91237E9D44A8}">
      <dsp:nvSpPr>
        <dsp:cNvPr id="0" name=""/>
        <dsp:cNvSpPr/>
      </dsp:nvSpPr>
      <dsp:spPr>
        <a:xfrm>
          <a:off x="1466820" y="1106840"/>
          <a:ext cx="4237577" cy="4237577"/>
        </a:xfrm>
        <a:custGeom>
          <a:avLst/>
          <a:gdLst/>
          <a:ahLst/>
          <a:cxnLst/>
          <a:rect l="0" t="0" r="0" b="0"/>
          <a:pathLst>
            <a:path>
              <a:moveTo>
                <a:pt x="976313" y="334407"/>
              </a:moveTo>
              <a:arcTo wR="2118788" hR="2118788" stAng="14242201" swAng="227508"/>
            </a:path>
          </a:pathLst>
        </a:custGeom>
        <a:noFill/>
        <a:ln w="9525" cap="flat" cmpd="sng" algn="ctr">
          <a:solidFill>
            <a:schemeClr val="accent4">
              <a:hueOff val="1814420"/>
              <a:satOff val="-594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D17A4-8F77-456B-B793-FDCE2C4FA9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0D57-86A9-4C60-8BB6-494AB982DB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8BD90-B0A4-41D5-99A9-10189CA52537}" type="datetime1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24361-1ED1-42C8-B097-B940BEE33C3C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66B79-3903-40B8-B17B-74F2F8C593C7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C718-0FA5-4E38-8ED7-9AF61D8E207E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0BFC3-16FE-43EC-B584-CA9753E8F31A}" type="datetime1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90814-FF78-4357-8D2A-EC04B6A8F632}" type="datetime1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EA654-20E4-4D44-8DB8-896FD31A4031}" type="datetime1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AC9ED-613E-42F8-A7BF-61C2E1CD8B47}" type="datetime1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8F924-0C4D-4F1C-9091-C8BF54F9BF82}" type="datetime1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B2041-5874-431F-AF89-C42210F8C114}" type="datetime1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5829A-A150-42D4-A803-8D97105130A3}" type="datetime1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58414-E8AB-4A11-95F0-4991736E93A9}" type="datetime1">
              <a:rPr lang="ru-RU" smtClean="0"/>
              <a:t>12.03.2021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ПАРТНЕРСЬКА ВЗАЄМОДІЯ З РОДИНОЮ – АКТУАЛЬНИЙ  ВЕКТОР В РОБОТІ СУЧАСНОГО ЗДО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r>
              <a:rPr lang="uk-UA" dirty="0" err="1" smtClean="0"/>
              <a:t>іна</a:t>
            </a:r>
            <a:r>
              <a:rPr lang="uk-UA" dirty="0" smtClean="0"/>
              <a:t> </a:t>
            </a:r>
            <a:r>
              <a:rPr lang="uk-UA" dirty="0" err="1" smtClean="0"/>
              <a:t>Сокиринська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консультант </a:t>
            </a:r>
            <a:r>
              <a:rPr lang="uk-UA" dirty="0" err="1" smtClean="0"/>
              <a:t>КУ</a:t>
            </a:r>
            <a:r>
              <a:rPr lang="uk-UA" dirty="0" smtClean="0"/>
              <a:t> “ЦПРПП ВМР”</a:t>
            </a:r>
            <a:endParaRPr lang="ru-RU" dirty="0"/>
          </a:p>
        </p:txBody>
      </p:sp>
      <p:pic>
        <p:nvPicPr>
          <p:cNvPr id="4" name="Рисунок 3" descr="карт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099435" cy="309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84756" y="947719"/>
            <a:ext cx="65744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ПРИНЦИПИ ВЗАЄМОДІЇ ЗДО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СІМ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59632" y="1340768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548680"/>
            <a:ext cx="823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ж умови сприятимуть оптимізації взаємодії ЗДО  та сім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 ?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600" y="1905799"/>
            <a:ext cx="75608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ПРАВИЛА СПІЛКУВАННЯ З БАТЬКАМИ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звернення до батьків своїх вихованців тільки по імені;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вияв щирого інтересу до батьків своїх вихованців;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вміння вислухати батьків, як конкретний прояв інтересу до людей взагалі;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прояв доброзичливості у ставленні до батьків, посмішка в спілкуванні з ними;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бесіди з батьками про те, що цікавить їх і що вони цінують понад усе.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уміння дати відчути батькам їх значущість, повагу до їхньої думки винятково важливо для завоювання авторитету в педагогічному спілкуванні.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Подбати про гуманізацію та демократизацію взаємин педагога з батьками.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43608" y="1628800"/>
            <a:ext cx="7199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Необхідна відмова від формального спілкування, від монологу на користь діалогу.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Віддавати перевагу не колективним, а індивідуальним формам роботи з батьками.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Словесну інформацію підкріплювати наочністю.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9552" y="3429000"/>
            <a:ext cx="7920880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якості наочності можуть виступати: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Домашні завдання (наприклад, постежте і опишіть, яке відношення проявляє ваша дитина до домашньої праці);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Включення батьків в рольові педагогічні ігри або тренінгові вправи;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Фотографії дітей;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Виставка дитячих робіт;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Виступ батьків;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Участь батьків у роботі гуртків, у проведенні ігор, занять і екскурсій з дітьми.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476672"/>
            <a:ext cx="78843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Оновлювати зміст роботи з сім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єю слід шляхом розширення кола проблем, пов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язаних з формуванням  таких рис дитини, які сприяють умовам і можливостям розвитку   індивідуальності.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Не слід при обговоренні педагогічних проблем давати батькам готові відповіді,  сприяти їх «педагогічної рефлексії»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AutoShape 3" descr="Методичні консультації | sad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3" name="AutoShape 5" descr="Методичні консультації | sad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5" name="Picture 7" descr="Батьківська сторінка | ДНЗ №45 &quot;Кали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95677"/>
            <a:ext cx="4896544" cy="326232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68690" cy="54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420888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Дякую за увагу!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Ефективність дошкільної освіти пов’язана з організацією освітнього процесу на засадах педагогіки партнерства.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3284984"/>
            <a:ext cx="5760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 шляхів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спрямованих на формування взаєморозуміння та довіри,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побудови партнерської взаємодії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 закладом і родиною, має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ініціювати педагогічний колектив.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23928" y="1988840"/>
            <a:ext cx="72008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СУЧАСНІ НОВІ МЕТОДИКИ - ПРИЙОМИ РОБОТИ &lt;!--if(НОВА УКРАЇНСЬКА ШКОЛА)--&gt;-  НОВА УКРАЇНСЬКА ШКОЛА&lt;!--endif--&gt; - Файли для завантаження - Портал  вчителів початкових класів &quot;Ур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5979692" cy="273290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31640" y="476672"/>
            <a:ext cx="64807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Інструктивно-методичні рекомендації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«Щодо організації діяльності закладів дошкільної освіти у 2020/2021 навчальному році»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рекомендують звернути особливу увагу на взаємодію 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сім’ями, прищепленню дітям дошкільного віку базових цінностей: доброти, дружби, любові, відповідальності, відчуття краси.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днз №51 золота рибка"/>
          <p:cNvPicPr/>
          <p:nvPr/>
        </p:nvPicPr>
        <p:blipFill>
          <a:blip r:embed="rId2" cstate="print"/>
          <a:srcRect l="5078" r="8184" b="14400"/>
          <a:stretch>
            <a:fillRect/>
          </a:stretch>
        </p:blipFill>
        <p:spPr bwMode="auto">
          <a:xfrm>
            <a:off x="2267744" y="3140968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обота з бать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76214" cy="6363805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987824" y="2060848"/>
            <a:ext cx="3240360" cy="24482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ТРАДИЦІЙНІ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6012160" y="188640"/>
            <a:ext cx="2592288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Анкетування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15816" y="4941168"/>
            <a:ext cx="2808312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Батьківський куточок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илуцький ДНЗ №4 &quot;Веселка&quot; - Сторінка психол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77266" cy="6525344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3491880" y="1988840"/>
            <a:ext cx="2808312" cy="216024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ДЕРЕВО ЦІЛЕЙ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Буккросинг: книжка, котра мандрує світом – Летичівська ОТ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2758" cy="604867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резентація &quot;Батьківські збори 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32373" cy="5949280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1403648" y="1124744"/>
            <a:ext cx="6408712" cy="792088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БАТЬКІВСЬКА СКРИНЬКА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5" y="662393"/>
            <a:ext cx="8486807" cy="57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275856" y="3861048"/>
            <a:ext cx="3384376" cy="23042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ЯП файлы - люди кру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0872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ДИСТАНЦІЙНІ ФОРМИ СПІЛКУВАННЯ З БАТЬКАМИ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79712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 descr="Юридические аспекты и общие свойства - Создание интерне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05064"/>
            <a:ext cx="3264363" cy="244827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</TotalTime>
  <Words>411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ПАРТНЕРСЬКА ВЗАЄМОДІЯ З РОДИНОЮ – АКТУАЛЬНИЙ  ВЕКТОР В РОБОТІ СУЧАСНОГО ЗДО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ПАРТНЕРСЬКА ВЗАЄМОДІЯ З РОДИНОЮ – АКТУАЛЬНИЙ  ВЕКТОР В РОБОТІ СУЧАСНОГО ЗДО</dc:title>
  <dc:creator>User</dc:creator>
  <cp:lastModifiedBy>User</cp:lastModifiedBy>
  <cp:revision>10</cp:revision>
  <dcterms:created xsi:type="dcterms:W3CDTF">2021-03-10T11:25:33Z</dcterms:created>
  <dcterms:modified xsi:type="dcterms:W3CDTF">2021-03-12T08:49:21Z</dcterms:modified>
</cp:coreProperties>
</file>