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9" r:id="rId3"/>
    <p:sldId id="278" r:id="rId4"/>
    <p:sldId id="258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2" r:id="rId13"/>
    <p:sldId id="269" r:id="rId14"/>
    <p:sldId id="270" r:id="rId15"/>
    <p:sldId id="271" r:id="rId16"/>
    <p:sldId id="272" r:id="rId17"/>
    <p:sldId id="273" r:id="rId18"/>
    <p:sldId id="279" r:id="rId19"/>
    <p:sldId id="274" r:id="rId20"/>
    <p:sldId id="281" r:id="rId21"/>
    <p:sldId id="277" r:id="rId22"/>
  </p:sldIdLst>
  <p:sldSz cx="6858000" cy="9144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1740" y="-3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3BFA50-700D-433D-ACB5-A1066E7F5ED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</dgm:pt>
    <dgm:pt modelId="{E303E17D-B8DF-4016-B3E9-16DD09798BCE}">
      <dgm:prSet custT="1"/>
      <dgm:spPr>
        <a:solidFill>
          <a:srgbClr val="0070C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3200" b="0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rPr>
            <a:t>Групові методи навчання</a:t>
          </a:r>
          <a:endParaRPr kumimoji="0" lang="ru-RU" sz="3200" b="0" i="1" u="none" strike="noStrike" cap="none" normalizeH="0" baseline="0" dirty="0" smtClean="0">
            <a:ln>
              <a:noFill/>
            </a:ln>
            <a:solidFill>
              <a:srgbClr val="FFC000"/>
            </a:solidFill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Arial" charset="0"/>
          </a:endParaRPr>
        </a:p>
      </dgm:t>
    </dgm:pt>
    <dgm:pt modelId="{CD9DFA2D-B782-4F88-9FB9-806EED1B2816}" type="parTrans" cxnId="{AB443FA4-385E-4067-99F8-2A2E9A9AE52C}">
      <dgm:prSet/>
      <dgm:spPr/>
      <dgm:t>
        <a:bodyPr/>
        <a:lstStyle/>
        <a:p>
          <a:endParaRPr lang="ru-RU"/>
        </a:p>
      </dgm:t>
    </dgm:pt>
    <dgm:pt modelId="{3A7180A6-43FD-445D-8E01-0212417A04AF}" type="sibTrans" cxnId="{AB443FA4-385E-4067-99F8-2A2E9A9AE52C}">
      <dgm:prSet/>
      <dgm:spPr/>
      <dgm:t>
        <a:bodyPr/>
        <a:lstStyle/>
        <a:p>
          <a:endParaRPr lang="ru-RU"/>
        </a:p>
      </dgm:t>
    </dgm:pt>
    <dgm:pt modelId="{B73B8C32-F2C1-4716-ADBB-44A2B1137305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Робота в парах</a:t>
          </a:r>
          <a:r>
            <a:rPr kumimoji="0" lang="uk-UA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charset="0"/>
              <a:cs typeface="Arial" charset="0"/>
            </a:rPr>
            <a:t> </a:t>
          </a:r>
          <a:endParaRPr kumimoji="0" lang="ru-RU" sz="1400" b="0" i="0" u="none" strike="noStrike" cap="none" normalizeH="0" baseline="0" dirty="0" smtClean="0">
            <a:ln>
              <a:noFill/>
            </a:ln>
            <a:solidFill>
              <a:schemeClr val="accent1">
                <a:lumMod val="20000"/>
                <a:lumOff val="80000"/>
              </a:schemeClr>
            </a:solidFill>
            <a:effectLst/>
            <a:latin typeface="Arial" charset="0"/>
            <a:cs typeface="Arial" charset="0"/>
          </a:endParaRPr>
        </a:p>
      </dgm:t>
    </dgm:pt>
    <dgm:pt modelId="{CE9EF3CD-4880-4EF7-86AA-3A6E83DC978A}" type="parTrans" cxnId="{231C73EA-2912-4EBB-B8FD-277D5A83B299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83D98C46-B1A0-4AAA-96A8-B50D31F3ACF9}" type="sibTrans" cxnId="{231C73EA-2912-4EBB-B8FD-277D5A83B299}">
      <dgm:prSet/>
      <dgm:spPr/>
      <dgm:t>
        <a:bodyPr/>
        <a:lstStyle/>
        <a:p>
          <a:endParaRPr lang="ru-RU"/>
        </a:p>
      </dgm:t>
    </dgm:pt>
    <dgm:pt modelId="{E77927D9-41C6-4F69-B963-518192B9DE72}">
      <dgm:prSet custT="1"/>
      <dgm:spPr>
        <a:solidFill>
          <a:srgbClr val="0070C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Робота в трійках</a:t>
          </a:r>
          <a:endParaRPr kumimoji="0" lang="ru-RU" sz="2400" b="0" i="0" u="none" strike="noStrike" cap="none" normalizeH="0" baseline="0" dirty="0" smtClean="0">
            <a:ln>
              <a:noFill/>
            </a:ln>
            <a:solidFill>
              <a:schemeClr val="accent1">
                <a:lumMod val="20000"/>
                <a:lumOff val="80000"/>
              </a:schemeClr>
            </a:solidFill>
            <a:effectLst/>
            <a:latin typeface="Arial" charset="0"/>
            <a:cs typeface="Arial" charset="0"/>
          </a:endParaRPr>
        </a:p>
      </dgm:t>
    </dgm:pt>
    <dgm:pt modelId="{FD05BE0F-C5A8-460F-A7FA-67BB1D02A277}" type="parTrans" cxnId="{FA586DD2-2800-4CE0-945A-A5415841F32A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B606BF4F-3ED4-4F94-978D-7E51925212AF}" type="sibTrans" cxnId="{FA586DD2-2800-4CE0-945A-A5415841F32A}">
      <dgm:prSet/>
      <dgm:spPr/>
      <dgm:t>
        <a:bodyPr/>
        <a:lstStyle/>
        <a:p>
          <a:endParaRPr lang="ru-RU"/>
        </a:p>
      </dgm:t>
    </dgm:pt>
    <dgm:pt modelId="{FED83703-1284-4815-A794-4F9C5532043A}">
      <dgm:prSet custT="1"/>
      <dgm:spPr>
        <a:solidFill>
          <a:srgbClr val="0070C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Змінювані трійки</a:t>
          </a:r>
          <a:endParaRPr kumimoji="0" lang="uk-UA" sz="2400" b="0" i="0" u="none" strike="noStrike" cap="none" normalizeH="0" baseline="0" dirty="0" smtClean="0">
            <a:ln>
              <a:noFill/>
            </a:ln>
            <a:solidFill>
              <a:schemeClr val="accent1">
                <a:lumMod val="20000"/>
                <a:lumOff val="80000"/>
              </a:schemeClr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A5FC6672-4FF2-4E03-8425-F66E657CB5E6}" type="parTrans" cxnId="{E9527367-2BAD-4762-9AAE-0882F37048BE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CCB6C35B-223A-4F75-90BE-B3EDD62D71FC}" type="sibTrans" cxnId="{E9527367-2BAD-4762-9AAE-0882F37048BE}">
      <dgm:prSet/>
      <dgm:spPr/>
      <dgm:t>
        <a:bodyPr/>
        <a:lstStyle/>
        <a:p>
          <a:endParaRPr lang="ru-RU"/>
        </a:p>
      </dgm:t>
    </dgm:pt>
    <dgm:pt modelId="{63121757-FC60-494A-96AE-DC84CBA10DEA}">
      <dgm:prSet custT="1"/>
      <dgm:spPr>
        <a:solidFill>
          <a:srgbClr val="0070C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Робота в малих групах</a:t>
          </a:r>
          <a:endParaRPr kumimoji="0" lang="ru-RU" sz="2400" b="0" i="0" u="none" strike="noStrike" cap="none" normalizeH="0" baseline="0" dirty="0" smtClean="0">
            <a:ln>
              <a:noFill/>
            </a:ln>
            <a:solidFill>
              <a:schemeClr val="accent1">
                <a:lumMod val="20000"/>
                <a:lumOff val="80000"/>
              </a:schemeClr>
            </a:solidFill>
            <a:effectLst/>
            <a:latin typeface="Arial" charset="0"/>
            <a:cs typeface="Arial" charset="0"/>
          </a:endParaRPr>
        </a:p>
      </dgm:t>
    </dgm:pt>
    <dgm:pt modelId="{C2D27798-725A-4081-A992-CAF29B5C4AFB}" type="parTrans" cxnId="{8BF2A9A2-1F17-4B3E-A593-8B59ADE90BDD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CD94727B-8AA1-4B43-BC12-26011613A036}" type="sibTrans" cxnId="{8BF2A9A2-1F17-4B3E-A593-8B59ADE90BDD}">
      <dgm:prSet/>
      <dgm:spPr/>
      <dgm:t>
        <a:bodyPr/>
        <a:lstStyle/>
        <a:p>
          <a:endParaRPr lang="ru-RU"/>
        </a:p>
      </dgm:t>
    </dgm:pt>
    <dgm:pt modelId="{6DD4B29E-C71D-45C5-955D-A259230DCDFA}">
      <dgm:prSet custT="1"/>
      <dgm:spPr>
        <a:solidFill>
          <a:srgbClr val="0070C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charset="0"/>
              <a:cs typeface="Arial" charset="0"/>
            </a:rPr>
            <a:t>Карусель</a:t>
          </a:r>
          <a:endParaRPr kumimoji="0" lang="ru-RU" sz="2400" b="1" i="1" u="none" strike="noStrike" cap="none" normalizeH="0" baseline="0" dirty="0" smtClean="0">
            <a:ln>
              <a:noFill/>
            </a:ln>
            <a:solidFill>
              <a:schemeClr val="accent1">
                <a:lumMod val="20000"/>
                <a:lumOff val="80000"/>
              </a:schemeClr>
            </a:solidFill>
            <a:effectLst/>
            <a:latin typeface="Arial" charset="0"/>
            <a:cs typeface="Arial" charset="0"/>
          </a:endParaRPr>
        </a:p>
      </dgm:t>
    </dgm:pt>
    <dgm:pt modelId="{DE6C0EF4-0CB2-4A08-8BBE-F0599318D133}" type="parTrans" cxnId="{6562565E-EA6F-4DC8-91E4-88565EE7AB94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A359BD64-A16C-422A-A161-5D30F6D6ED68}" type="sibTrans" cxnId="{6562565E-EA6F-4DC8-91E4-88565EE7AB94}">
      <dgm:prSet/>
      <dgm:spPr/>
      <dgm:t>
        <a:bodyPr/>
        <a:lstStyle/>
        <a:p>
          <a:endParaRPr lang="ru-RU"/>
        </a:p>
      </dgm:t>
    </dgm:pt>
    <dgm:pt modelId="{86E45870-7964-400F-80C0-078F18664561}">
      <dgm:prSet custT="1"/>
      <dgm:spPr>
        <a:solidFill>
          <a:srgbClr val="0070C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charset="0"/>
              <a:cs typeface="Arial" charset="0"/>
            </a:rPr>
            <a:t>Акваріум</a:t>
          </a:r>
          <a:endParaRPr kumimoji="0" lang="ru-RU" sz="2400" b="1" i="1" u="none" strike="noStrike" cap="none" normalizeH="0" baseline="0" dirty="0" smtClean="0">
            <a:ln>
              <a:noFill/>
            </a:ln>
            <a:solidFill>
              <a:schemeClr val="accent1">
                <a:lumMod val="20000"/>
                <a:lumOff val="80000"/>
              </a:schemeClr>
            </a:solidFill>
            <a:effectLst/>
            <a:latin typeface="Arial" charset="0"/>
            <a:cs typeface="Arial" charset="0"/>
          </a:endParaRPr>
        </a:p>
      </dgm:t>
    </dgm:pt>
    <dgm:pt modelId="{3895A019-58B6-4140-BEEE-3DC1ADBCC079}" type="parTrans" cxnId="{1F17A810-1D5D-41C4-8DFA-854EE9C22D37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24E55093-E8E2-4702-80E0-9025B59DD26A}" type="sibTrans" cxnId="{1F17A810-1D5D-41C4-8DFA-854EE9C22D37}">
      <dgm:prSet/>
      <dgm:spPr/>
      <dgm:t>
        <a:bodyPr/>
        <a:lstStyle/>
        <a:p>
          <a:endParaRPr lang="ru-RU"/>
        </a:p>
      </dgm:t>
    </dgm:pt>
    <dgm:pt modelId="{082022D8-599E-4C6C-B823-B0221106549B}" type="pres">
      <dgm:prSet presAssocID="{2B3BFA50-700D-433D-ACB5-A1066E7F5ED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C53C5FE-0777-4BA7-A173-0786BC092807}" type="pres">
      <dgm:prSet presAssocID="{E303E17D-B8DF-4016-B3E9-16DD09798BCE}" presName="centerShape" presStyleLbl="node0" presStyleIdx="0" presStyleCnt="1" custScaleX="136132" custScaleY="107254" custLinFactNeighborX="561" custLinFactNeighborY="-5056"/>
      <dgm:spPr/>
      <dgm:t>
        <a:bodyPr/>
        <a:lstStyle/>
        <a:p>
          <a:endParaRPr lang="ru-RU"/>
        </a:p>
      </dgm:t>
    </dgm:pt>
    <dgm:pt modelId="{E4F6CA43-7BBB-431B-9C50-88AEAD0E893B}" type="pres">
      <dgm:prSet presAssocID="{CE9EF3CD-4880-4EF7-86AA-3A6E83DC978A}" presName="parTrans" presStyleLbl="bgSibTrans2D1" presStyleIdx="0" presStyleCnt="6" custScaleX="72411" custScaleY="99126" custLinFactNeighborX="23924" custLinFactNeighborY="6212"/>
      <dgm:spPr/>
      <dgm:t>
        <a:bodyPr/>
        <a:lstStyle/>
        <a:p>
          <a:endParaRPr lang="ru-RU"/>
        </a:p>
      </dgm:t>
    </dgm:pt>
    <dgm:pt modelId="{F34EDD0C-09F4-4AF2-AD2F-49872F21D81A}" type="pres">
      <dgm:prSet presAssocID="{B73B8C32-F2C1-4716-ADBB-44A2B1137305}" presName="node" presStyleLbl="node1" presStyleIdx="0" presStyleCnt="6" custScaleX="111851" custRadScaleRad="81510" custRadScaleInc="-53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E1CE5-12A1-4913-88F8-730891EFC097}" type="pres">
      <dgm:prSet presAssocID="{FD05BE0F-C5A8-460F-A7FA-67BB1D02A277}" presName="parTrans" presStyleLbl="bgSibTrans2D1" presStyleIdx="1" presStyleCnt="6" custAng="525906" custScaleX="77851" custScaleY="101431" custLinFactNeighborX="28662" custLinFactNeighborY="-14727"/>
      <dgm:spPr/>
      <dgm:t>
        <a:bodyPr/>
        <a:lstStyle/>
        <a:p>
          <a:endParaRPr lang="ru-RU"/>
        </a:p>
      </dgm:t>
    </dgm:pt>
    <dgm:pt modelId="{DD3B53D0-E5FD-46F7-9EF9-F0649F90602D}" type="pres">
      <dgm:prSet presAssocID="{E77927D9-41C6-4F69-B963-518192B9DE72}" presName="node" presStyleLbl="node1" presStyleIdx="1" presStyleCnt="6" custScaleX="127257" custRadScaleRad="88923" custRadScaleInc="-21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64E81-3F01-4FFC-9A2A-E41E75C74DCA}" type="pres">
      <dgm:prSet presAssocID="{A5FC6672-4FF2-4E03-8425-F66E657CB5E6}" presName="parTrans" presStyleLbl="bgSibTrans2D1" presStyleIdx="2" presStyleCnt="6" custScaleX="69428" custLinFactNeighborX="6857" custLinFactNeighborY="55693"/>
      <dgm:spPr/>
      <dgm:t>
        <a:bodyPr/>
        <a:lstStyle/>
        <a:p>
          <a:endParaRPr lang="ru-RU"/>
        </a:p>
      </dgm:t>
    </dgm:pt>
    <dgm:pt modelId="{EE8F0874-2641-4B78-BFF2-FC31518C395C}" type="pres">
      <dgm:prSet presAssocID="{FED83703-1284-4815-A794-4F9C5532043A}" presName="node" presStyleLbl="node1" presStyleIdx="2" presStyleCnt="6" custScaleX="139439" custRadScaleRad="90539" custRadScaleInc="-4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68BEE-0434-4EEB-A8C5-BA24E26A9574}" type="pres">
      <dgm:prSet presAssocID="{C2D27798-725A-4081-A992-CAF29B5C4AFB}" presName="parTrans" presStyleLbl="bgSibTrans2D1" presStyleIdx="3" presStyleCnt="6" custScaleX="71996" custScaleY="99966" custLinFactNeighborX="5131" custLinFactNeighborY="55097"/>
      <dgm:spPr/>
      <dgm:t>
        <a:bodyPr/>
        <a:lstStyle/>
        <a:p>
          <a:endParaRPr lang="ru-RU"/>
        </a:p>
      </dgm:t>
    </dgm:pt>
    <dgm:pt modelId="{10F507F7-4DB5-4F4F-A620-D9DF07BED793}" type="pres">
      <dgm:prSet presAssocID="{63121757-FC60-494A-96AE-DC84CBA10DEA}" presName="node" presStyleLbl="node1" presStyleIdx="3" presStyleCnt="6" custScaleX="135643" custRadScaleRad="98281" custRadScaleInc="36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D19EB-E692-4945-AB06-20BBC329F43A}" type="pres">
      <dgm:prSet presAssocID="{DE6C0EF4-0CB2-4A08-8BBE-F0599318D133}" presName="parTrans" presStyleLbl="bgSibTrans2D1" presStyleIdx="4" presStyleCnt="6" custScaleX="68801" custScaleY="107750" custLinFactNeighborX="-29373" custLinFactNeighborY="-1642"/>
      <dgm:spPr/>
      <dgm:t>
        <a:bodyPr/>
        <a:lstStyle/>
        <a:p>
          <a:endParaRPr lang="ru-RU"/>
        </a:p>
      </dgm:t>
    </dgm:pt>
    <dgm:pt modelId="{EB4AC846-02D8-42E9-90BE-CB5F501D1876}" type="pres">
      <dgm:prSet presAssocID="{6DD4B29E-C71D-45C5-955D-A259230DCDFA}" presName="node" presStyleLbl="node1" presStyleIdx="4" presStyleCnt="6" custScaleX="130144" custRadScaleRad="101490" custRadScaleInc="4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99552-6CCB-4048-AB32-FA795EEFD992}" type="pres">
      <dgm:prSet presAssocID="{3895A019-58B6-4140-BEEE-3DC1ADBCC079}" presName="parTrans" presStyleLbl="bgSibTrans2D1" presStyleIdx="5" presStyleCnt="6" custScaleX="62443" custScaleY="98603" custLinFactNeighborX="-28002" custLinFactNeighborY="5791"/>
      <dgm:spPr/>
      <dgm:t>
        <a:bodyPr/>
        <a:lstStyle/>
        <a:p>
          <a:endParaRPr lang="ru-RU"/>
        </a:p>
      </dgm:t>
    </dgm:pt>
    <dgm:pt modelId="{E56DA899-3357-4E9D-942C-2F372762BDEB}" type="pres">
      <dgm:prSet presAssocID="{86E45870-7964-400F-80C0-078F18664561}" presName="node" presStyleLbl="node1" presStyleIdx="5" presStyleCnt="6" custScaleX="126563" custRadScaleRad="86300" custRadScaleInc="55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6D8CA1-CA1D-4035-A840-4128FF6B62A2}" type="presOf" srcId="{B73B8C32-F2C1-4716-ADBB-44A2B1137305}" destId="{F34EDD0C-09F4-4AF2-AD2F-49872F21D81A}" srcOrd="0" destOrd="0" presId="urn:microsoft.com/office/officeart/2005/8/layout/radial4"/>
    <dgm:cxn modelId="{98A0428C-F0B6-4906-8591-5ECFCEE604B0}" type="presOf" srcId="{3895A019-58B6-4140-BEEE-3DC1ADBCC079}" destId="{3DE99552-6CCB-4048-AB32-FA795EEFD992}" srcOrd="0" destOrd="0" presId="urn:microsoft.com/office/officeart/2005/8/layout/radial4"/>
    <dgm:cxn modelId="{17A81255-7810-47F3-A7EA-F92656907543}" type="presOf" srcId="{FED83703-1284-4815-A794-4F9C5532043A}" destId="{EE8F0874-2641-4B78-BFF2-FC31518C395C}" srcOrd="0" destOrd="0" presId="urn:microsoft.com/office/officeart/2005/8/layout/radial4"/>
    <dgm:cxn modelId="{2B2E4F7E-5423-424D-ADC4-16BDA9DA7D49}" type="presOf" srcId="{6DD4B29E-C71D-45C5-955D-A259230DCDFA}" destId="{EB4AC846-02D8-42E9-90BE-CB5F501D1876}" srcOrd="0" destOrd="0" presId="urn:microsoft.com/office/officeart/2005/8/layout/radial4"/>
    <dgm:cxn modelId="{265383D6-1FAD-453C-9718-23500A435752}" type="presOf" srcId="{CE9EF3CD-4880-4EF7-86AA-3A6E83DC978A}" destId="{E4F6CA43-7BBB-431B-9C50-88AEAD0E893B}" srcOrd="0" destOrd="0" presId="urn:microsoft.com/office/officeart/2005/8/layout/radial4"/>
    <dgm:cxn modelId="{E9527367-2BAD-4762-9AAE-0882F37048BE}" srcId="{E303E17D-B8DF-4016-B3E9-16DD09798BCE}" destId="{FED83703-1284-4815-A794-4F9C5532043A}" srcOrd="2" destOrd="0" parTransId="{A5FC6672-4FF2-4E03-8425-F66E657CB5E6}" sibTransId="{CCB6C35B-223A-4F75-90BE-B3EDD62D71FC}"/>
    <dgm:cxn modelId="{C7723E97-5A0B-4768-9A8A-8981C2153AB6}" type="presOf" srcId="{86E45870-7964-400F-80C0-078F18664561}" destId="{E56DA899-3357-4E9D-942C-2F372762BDEB}" srcOrd="0" destOrd="0" presId="urn:microsoft.com/office/officeart/2005/8/layout/radial4"/>
    <dgm:cxn modelId="{D2B15506-A430-4BF7-A1E6-E873CC872097}" type="presOf" srcId="{2B3BFA50-700D-433D-ACB5-A1066E7F5EDD}" destId="{082022D8-599E-4C6C-B823-B0221106549B}" srcOrd="0" destOrd="0" presId="urn:microsoft.com/office/officeart/2005/8/layout/radial4"/>
    <dgm:cxn modelId="{1F17A810-1D5D-41C4-8DFA-854EE9C22D37}" srcId="{E303E17D-B8DF-4016-B3E9-16DD09798BCE}" destId="{86E45870-7964-400F-80C0-078F18664561}" srcOrd="5" destOrd="0" parTransId="{3895A019-58B6-4140-BEEE-3DC1ADBCC079}" sibTransId="{24E55093-E8E2-4702-80E0-9025B59DD26A}"/>
    <dgm:cxn modelId="{A3A8F099-8356-4BB6-B44B-CC00D658C43F}" type="presOf" srcId="{FD05BE0F-C5A8-460F-A7FA-67BB1D02A277}" destId="{CB5E1CE5-12A1-4913-88F8-730891EFC097}" srcOrd="0" destOrd="0" presId="urn:microsoft.com/office/officeart/2005/8/layout/radial4"/>
    <dgm:cxn modelId="{B5048121-A1DB-4A3D-B2DC-792C077F6BC4}" type="presOf" srcId="{E77927D9-41C6-4F69-B963-518192B9DE72}" destId="{DD3B53D0-E5FD-46F7-9EF9-F0649F90602D}" srcOrd="0" destOrd="0" presId="urn:microsoft.com/office/officeart/2005/8/layout/radial4"/>
    <dgm:cxn modelId="{8BF2A9A2-1F17-4B3E-A593-8B59ADE90BDD}" srcId="{E303E17D-B8DF-4016-B3E9-16DD09798BCE}" destId="{63121757-FC60-494A-96AE-DC84CBA10DEA}" srcOrd="3" destOrd="0" parTransId="{C2D27798-725A-4081-A992-CAF29B5C4AFB}" sibTransId="{CD94727B-8AA1-4B43-BC12-26011613A036}"/>
    <dgm:cxn modelId="{F58553DF-030B-4A8A-966F-0956141AEACE}" type="presOf" srcId="{E303E17D-B8DF-4016-B3E9-16DD09798BCE}" destId="{9C53C5FE-0777-4BA7-A173-0786BC092807}" srcOrd="0" destOrd="0" presId="urn:microsoft.com/office/officeart/2005/8/layout/radial4"/>
    <dgm:cxn modelId="{6562565E-EA6F-4DC8-91E4-88565EE7AB94}" srcId="{E303E17D-B8DF-4016-B3E9-16DD09798BCE}" destId="{6DD4B29E-C71D-45C5-955D-A259230DCDFA}" srcOrd="4" destOrd="0" parTransId="{DE6C0EF4-0CB2-4A08-8BBE-F0599318D133}" sibTransId="{A359BD64-A16C-422A-A161-5D30F6D6ED68}"/>
    <dgm:cxn modelId="{231C73EA-2912-4EBB-B8FD-277D5A83B299}" srcId="{E303E17D-B8DF-4016-B3E9-16DD09798BCE}" destId="{B73B8C32-F2C1-4716-ADBB-44A2B1137305}" srcOrd="0" destOrd="0" parTransId="{CE9EF3CD-4880-4EF7-86AA-3A6E83DC978A}" sibTransId="{83D98C46-B1A0-4AAA-96A8-B50D31F3ACF9}"/>
    <dgm:cxn modelId="{87C6DF75-B273-47DC-B7A5-A8A5A8A6EBD4}" type="presOf" srcId="{A5FC6672-4FF2-4E03-8425-F66E657CB5E6}" destId="{94364E81-3F01-4FFC-9A2A-E41E75C74DCA}" srcOrd="0" destOrd="0" presId="urn:microsoft.com/office/officeart/2005/8/layout/radial4"/>
    <dgm:cxn modelId="{941A37D9-47D7-4BA6-BFFF-AF0CBA9FA1DE}" type="presOf" srcId="{DE6C0EF4-0CB2-4A08-8BBE-F0599318D133}" destId="{B84D19EB-E692-4945-AB06-20BBC329F43A}" srcOrd="0" destOrd="0" presId="urn:microsoft.com/office/officeart/2005/8/layout/radial4"/>
    <dgm:cxn modelId="{FA586DD2-2800-4CE0-945A-A5415841F32A}" srcId="{E303E17D-B8DF-4016-B3E9-16DD09798BCE}" destId="{E77927D9-41C6-4F69-B963-518192B9DE72}" srcOrd="1" destOrd="0" parTransId="{FD05BE0F-C5A8-460F-A7FA-67BB1D02A277}" sibTransId="{B606BF4F-3ED4-4F94-978D-7E51925212AF}"/>
    <dgm:cxn modelId="{B554A5AB-418B-4328-B20B-108277358035}" type="presOf" srcId="{C2D27798-725A-4081-A992-CAF29B5C4AFB}" destId="{78868BEE-0434-4EEB-A8C5-BA24E26A9574}" srcOrd="0" destOrd="0" presId="urn:microsoft.com/office/officeart/2005/8/layout/radial4"/>
    <dgm:cxn modelId="{BD49EA7D-88BE-465C-BD31-04E2C18832F2}" type="presOf" srcId="{63121757-FC60-494A-96AE-DC84CBA10DEA}" destId="{10F507F7-4DB5-4F4F-A620-D9DF07BED793}" srcOrd="0" destOrd="0" presId="urn:microsoft.com/office/officeart/2005/8/layout/radial4"/>
    <dgm:cxn modelId="{AB443FA4-385E-4067-99F8-2A2E9A9AE52C}" srcId="{2B3BFA50-700D-433D-ACB5-A1066E7F5EDD}" destId="{E303E17D-B8DF-4016-B3E9-16DD09798BCE}" srcOrd="0" destOrd="0" parTransId="{CD9DFA2D-B782-4F88-9FB9-806EED1B2816}" sibTransId="{3A7180A6-43FD-445D-8E01-0212417A04AF}"/>
    <dgm:cxn modelId="{E73FC73D-7636-4B43-A1D1-88FA4C05E5B3}" type="presParOf" srcId="{082022D8-599E-4C6C-B823-B0221106549B}" destId="{9C53C5FE-0777-4BA7-A173-0786BC092807}" srcOrd="0" destOrd="0" presId="urn:microsoft.com/office/officeart/2005/8/layout/radial4"/>
    <dgm:cxn modelId="{73C845EA-1426-4D48-AB61-BA2031D8D54D}" type="presParOf" srcId="{082022D8-599E-4C6C-B823-B0221106549B}" destId="{E4F6CA43-7BBB-431B-9C50-88AEAD0E893B}" srcOrd="1" destOrd="0" presId="urn:microsoft.com/office/officeart/2005/8/layout/radial4"/>
    <dgm:cxn modelId="{0834BBE3-A758-4A9A-95B5-CDF40DEC3392}" type="presParOf" srcId="{082022D8-599E-4C6C-B823-B0221106549B}" destId="{F34EDD0C-09F4-4AF2-AD2F-49872F21D81A}" srcOrd="2" destOrd="0" presId="urn:microsoft.com/office/officeart/2005/8/layout/radial4"/>
    <dgm:cxn modelId="{9254B59A-E10C-4769-A800-84B3A4115499}" type="presParOf" srcId="{082022D8-599E-4C6C-B823-B0221106549B}" destId="{CB5E1CE5-12A1-4913-88F8-730891EFC097}" srcOrd="3" destOrd="0" presId="urn:microsoft.com/office/officeart/2005/8/layout/radial4"/>
    <dgm:cxn modelId="{7862983D-A4D6-4865-B1A1-6BBCEFA0BF42}" type="presParOf" srcId="{082022D8-599E-4C6C-B823-B0221106549B}" destId="{DD3B53D0-E5FD-46F7-9EF9-F0649F90602D}" srcOrd="4" destOrd="0" presId="urn:microsoft.com/office/officeart/2005/8/layout/radial4"/>
    <dgm:cxn modelId="{C6CC6C22-04E3-46AF-9820-EF2EA2CF3734}" type="presParOf" srcId="{082022D8-599E-4C6C-B823-B0221106549B}" destId="{94364E81-3F01-4FFC-9A2A-E41E75C74DCA}" srcOrd="5" destOrd="0" presId="urn:microsoft.com/office/officeart/2005/8/layout/radial4"/>
    <dgm:cxn modelId="{E8931FC7-B2C7-4983-930D-4964CCAC52BB}" type="presParOf" srcId="{082022D8-599E-4C6C-B823-B0221106549B}" destId="{EE8F0874-2641-4B78-BFF2-FC31518C395C}" srcOrd="6" destOrd="0" presId="urn:microsoft.com/office/officeart/2005/8/layout/radial4"/>
    <dgm:cxn modelId="{F6B2C7C4-B037-4ACE-9A59-EF4E91AFC417}" type="presParOf" srcId="{082022D8-599E-4C6C-B823-B0221106549B}" destId="{78868BEE-0434-4EEB-A8C5-BA24E26A9574}" srcOrd="7" destOrd="0" presId="urn:microsoft.com/office/officeart/2005/8/layout/radial4"/>
    <dgm:cxn modelId="{DBAA405B-C3AF-4170-9F2E-701092CC17E4}" type="presParOf" srcId="{082022D8-599E-4C6C-B823-B0221106549B}" destId="{10F507F7-4DB5-4F4F-A620-D9DF07BED793}" srcOrd="8" destOrd="0" presId="urn:microsoft.com/office/officeart/2005/8/layout/radial4"/>
    <dgm:cxn modelId="{2D8D3EC4-BFF4-46BF-A5D7-B8A88DA9AC76}" type="presParOf" srcId="{082022D8-599E-4C6C-B823-B0221106549B}" destId="{B84D19EB-E692-4945-AB06-20BBC329F43A}" srcOrd="9" destOrd="0" presId="urn:microsoft.com/office/officeart/2005/8/layout/radial4"/>
    <dgm:cxn modelId="{C578D3E2-2276-46E3-B31E-1987E1B52D0C}" type="presParOf" srcId="{082022D8-599E-4C6C-B823-B0221106549B}" destId="{EB4AC846-02D8-42E9-90BE-CB5F501D1876}" srcOrd="10" destOrd="0" presId="urn:microsoft.com/office/officeart/2005/8/layout/radial4"/>
    <dgm:cxn modelId="{CECC0F91-7FD0-4043-A4E7-A649B6745618}" type="presParOf" srcId="{082022D8-599E-4C6C-B823-B0221106549B}" destId="{3DE99552-6CCB-4048-AB32-FA795EEFD992}" srcOrd="11" destOrd="0" presId="urn:microsoft.com/office/officeart/2005/8/layout/radial4"/>
    <dgm:cxn modelId="{3CC6252F-2A72-45B8-8E9E-1EFA0621F791}" type="presParOf" srcId="{082022D8-599E-4C6C-B823-B0221106549B}" destId="{E56DA899-3357-4E9D-942C-2F372762BDEB}" srcOrd="12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53C5FE-0777-4BA7-A173-0786BC092807}">
      <dsp:nvSpPr>
        <dsp:cNvPr id="0" name=""/>
        <dsp:cNvSpPr/>
      </dsp:nvSpPr>
      <dsp:spPr>
        <a:xfrm>
          <a:off x="2252556" y="2565148"/>
          <a:ext cx="2605226" cy="205257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3200" b="0" i="1" u="none" strike="noStrike" kern="1200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rPr>
            <a:t>Групові методи навчання</a:t>
          </a:r>
          <a:endParaRPr kumimoji="0" lang="ru-RU" sz="3200" b="0" i="1" u="none" strike="noStrike" kern="1200" cap="none" normalizeH="0" baseline="0" dirty="0" smtClean="0">
            <a:ln>
              <a:noFill/>
            </a:ln>
            <a:solidFill>
              <a:srgbClr val="FFC000"/>
            </a:solidFill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Arial" charset="0"/>
          </a:endParaRPr>
        </a:p>
      </dsp:txBody>
      <dsp:txXfrm>
        <a:off x="2252556" y="2565148"/>
        <a:ext cx="2605226" cy="2052574"/>
      </dsp:txXfrm>
    </dsp:sp>
    <dsp:sp modelId="{E4F6CA43-7BBB-431B-9C50-88AEAD0E893B}">
      <dsp:nvSpPr>
        <dsp:cNvPr id="0" name=""/>
        <dsp:cNvSpPr/>
      </dsp:nvSpPr>
      <dsp:spPr>
        <a:xfrm rot="9462992">
          <a:off x="1648482" y="4077214"/>
          <a:ext cx="850643" cy="54065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EDD0C-09F4-4AF2-AD2F-49872F21D81A}">
      <dsp:nvSpPr>
        <dsp:cNvPr id="0" name=""/>
        <dsp:cNvSpPr/>
      </dsp:nvSpPr>
      <dsp:spPr>
        <a:xfrm>
          <a:off x="500059" y="4000533"/>
          <a:ext cx="1498384" cy="107170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1" u="none" strike="noStrike" kern="1200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Робота в парах</a:t>
          </a: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charset="0"/>
              <a:cs typeface="Arial" charset="0"/>
            </a:rPr>
            <a:t> </a:t>
          </a: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chemeClr val="accent1">
                <a:lumMod val="20000"/>
                <a:lumOff val="80000"/>
              </a:schemeClr>
            </a:solidFill>
            <a:effectLst/>
            <a:latin typeface="Arial" charset="0"/>
            <a:cs typeface="Arial" charset="0"/>
          </a:endParaRPr>
        </a:p>
      </dsp:txBody>
      <dsp:txXfrm>
        <a:off x="500059" y="4000533"/>
        <a:ext cx="1498384" cy="1071700"/>
      </dsp:txXfrm>
    </dsp:sp>
    <dsp:sp modelId="{CB5E1CE5-12A1-4913-88F8-730891EFC097}">
      <dsp:nvSpPr>
        <dsp:cNvPr id="0" name=""/>
        <dsp:cNvSpPr/>
      </dsp:nvSpPr>
      <dsp:spPr>
        <a:xfrm rot="12729609">
          <a:off x="1696383" y="2482093"/>
          <a:ext cx="907700" cy="55322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B53D0-E5FD-46F7-9EF9-F0649F90602D}">
      <dsp:nvSpPr>
        <dsp:cNvPr id="0" name=""/>
        <dsp:cNvSpPr/>
      </dsp:nvSpPr>
      <dsp:spPr>
        <a:xfrm>
          <a:off x="428620" y="2071698"/>
          <a:ext cx="1704767" cy="107170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1" u="none" strike="noStrike" kern="1200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Робота в трійках</a:t>
          </a:r>
          <a:endParaRPr kumimoji="0" lang="ru-RU" sz="2400" b="0" i="0" u="none" strike="noStrike" kern="1200" cap="none" normalizeH="0" baseline="0" dirty="0" smtClean="0">
            <a:ln>
              <a:noFill/>
            </a:ln>
            <a:solidFill>
              <a:schemeClr val="accent1">
                <a:lumMod val="20000"/>
                <a:lumOff val="80000"/>
              </a:schemeClr>
            </a:solidFill>
            <a:effectLst/>
            <a:latin typeface="Arial" charset="0"/>
            <a:cs typeface="Arial" charset="0"/>
          </a:endParaRPr>
        </a:p>
      </dsp:txBody>
      <dsp:txXfrm>
        <a:off x="428620" y="2071698"/>
        <a:ext cx="1704767" cy="1071700"/>
      </dsp:txXfrm>
    </dsp:sp>
    <dsp:sp modelId="{94364E81-3F01-4FFC-9A2A-E41E75C74DCA}">
      <dsp:nvSpPr>
        <dsp:cNvPr id="0" name=""/>
        <dsp:cNvSpPr/>
      </dsp:nvSpPr>
      <dsp:spPr>
        <a:xfrm rot="14847133">
          <a:off x="2541117" y="2009660"/>
          <a:ext cx="858401" cy="5454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F0874-2641-4B78-BFF2-FC31518C395C}">
      <dsp:nvSpPr>
        <dsp:cNvPr id="0" name=""/>
        <dsp:cNvSpPr/>
      </dsp:nvSpPr>
      <dsp:spPr>
        <a:xfrm>
          <a:off x="1714509" y="871818"/>
          <a:ext cx="1867960" cy="107170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1" u="none" strike="noStrike" kern="1200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Змінювані трійки</a:t>
          </a:r>
          <a:endParaRPr kumimoji="0" lang="uk-UA" sz="2400" b="0" i="0" u="none" strike="noStrike" kern="1200" cap="none" normalizeH="0" baseline="0" dirty="0" smtClean="0">
            <a:ln>
              <a:noFill/>
            </a:ln>
            <a:solidFill>
              <a:schemeClr val="accent1">
                <a:lumMod val="20000"/>
                <a:lumOff val="80000"/>
              </a:schemeClr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1714509" y="871818"/>
        <a:ext cx="1867960" cy="1071700"/>
      </dsp:txXfrm>
    </dsp:sp>
    <dsp:sp modelId="{78868BEE-0434-4EEB-A8C5-BA24E26A9574}">
      <dsp:nvSpPr>
        <dsp:cNvPr id="0" name=""/>
        <dsp:cNvSpPr/>
      </dsp:nvSpPr>
      <dsp:spPr>
        <a:xfrm rot="18097685">
          <a:off x="4101262" y="2023434"/>
          <a:ext cx="1018784" cy="5452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507F7-4DB5-4F4F-A620-D9DF07BED793}">
      <dsp:nvSpPr>
        <dsp:cNvPr id="0" name=""/>
        <dsp:cNvSpPr/>
      </dsp:nvSpPr>
      <dsp:spPr>
        <a:xfrm>
          <a:off x="4000524" y="857252"/>
          <a:ext cx="1817108" cy="107170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1" u="none" strike="noStrike" kern="1200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Робота в малих групах</a:t>
          </a:r>
          <a:endParaRPr kumimoji="0" lang="ru-RU" sz="2400" b="0" i="0" u="none" strike="noStrike" kern="1200" cap="none" normalizeH="0" baseline="0" dirty="0" smtClean="0">
            <a:ln>
              <a:noFill/>
            </a:ln>
            <a:solidFill>
              <a:schemeClr val="accent1">
                <a:lumMod val="20000"/>
                <a:lumOff val="80000"/>
              </a:schemeClr>
            </a:solidFill>
            <a:effectLst/>
            <a:latin typeface="Arial" charset="0"/>
            <a:cs typeface="Arial" charset="0"/>
          </a:endParaRPr>
        </a:p>
      </dsp:txBody>
      <dsp:txXfrm>
        <a:off x="4000524" y="857252"/>
        <a:ext cx="1817108" cy="1071700"/>
      </dsp:txXfrm>
    </dsp:sp>
    <dsp:sp modelId="{B84D19EB-E692-4945-AB06-20BBC329F43A}">
      <dsp:nvSpPr>
        <dsp:cNvPr id="0" name=""/>
        <dsp:cNvSpPr/>
      </dsp:nvSpPr>
      <dsp:spPr>
        <a:xfrm rot="20503180">
          <a:off x="4599289" y="2636291"/>
          <a:ext cx="1004024" cy="58768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AC846-02D8-42E9-90BE-CB5F501D1876}">
      <dsp:nvSpPr>
        <dsp:cNvPr id="0" name=""/>
        <dsp:cNvSpPr/>
      </dsp:nvSpPr>
      <dsp:spPr>
        <a:xfrm>
          <a:off x="5351061" y="2174372"/>
          <a:ext cx="1743442" cy="107170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1" u="none" strike="noStrike" kern="1200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charset="0"/>
              <a:cs typeface="Arial" charset="0"/>
            </a:rPr>
            <a:t>Карусель</a:t>
          </a:r>
          <a:endParaRPr kumimoji="0" lang="ru-RU" sz="2400" b="1" i="1" u="none" strike="noStrike" kern="1200" cap="none" normalizeH="0" baseline="0" dirty="0" smtClean="0">
            <a:ln>
              <a:noFill/>
            </a:ln>
            <a:solidFill>
              <a:schemeClr val="accent1">
                <a:lumMod val="20000"/>
                <a:lumOff val="80000"/>
              </a:schemeClr>
            </a:solidFill>
            <a:effectLst/>
            <a:latin typeface="Arial" charset="0"/>
            <a:cs typeface="Arial" charset="0"/>
          </a:endParaRPr>
        </a:p>
      </dsp:txBody>
      <dsp:txXfrm>
        <a:off x="5351061" y="2174372"/>
        <a:ext cx="1743442" cy="1071700"/>
      </dsp:txXfrm>
    </dsp:sp>
    <dsp:sp modelId="{3DE99552-6CCB-4048-AB32-FA795EEFD992}">
      <dsp:nvSpPr>
        <dsp:cNvPr id="0" name=""/>
        <dsp:cNvSpPr/>
      </dsp:nvSpPr>
      <dsp:spPr>
        <a:xfrm rot="1395541">
          <a:off x="4598951" y="4122497"/>
          <a:ext cx="784325" cy="53779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DA899-3357-4E9D-942C-2F372762BDEB}">
      <dsp:nvSpPr>
        <dsp:cNvPr id="0" name=""/>
        <dsp:cNvSpPr/>
      </dsp:nvSpPr>
      <dsp:spPr>
        <a:xfrm>
          <a:off x="5072095" y="4071964"/>
          <a:ext cx="1695470" cy="107170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1" u="none" strike="noStrike" kern="1200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charset="0"/>
              <a:cs typeface="Arial" charset="0"/>
            </a:rPr>
            <a:t>Акваріум</a:t>
          </a:r>
          <a:endParaRPr kumimoji="0" lang="ru-RU" sz="2400" b="1" i="1" u="none" strike="noStrike" kern="1200" cap="none" normalizeH="0" baseline="0" dirty="0" smtClean="0">
            <a:ln>
              <a:noFill/>
            </a:ln>
            <a:solidFill>
              <a:schemeClr val="accent1">
                <a:lumMod val="20000"/>
                <a:lumOff val="80000"/>
              </a:schemeClr>
            </a:solidFill>
            <a:effectLst/>
            <a:latin typeface="Arial" charset="0"/>
            <a:cs typeface="Arial" charset="0"/>
          </a:endParaRPr>
        </a:p>
      </dsp:txBody>
      <dsp:txXfrm>
        <a:off x="5072095" y="4071964"/>
        <a:ext cx="1695470" cy="1071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71670"/>
            <a:ext cx="68580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4500562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2435-678F-481E-BF26-A202F9DE128B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FB2F-7010-4FA6-AE99-1B462860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2435-678F-481E-BF26-A202F9DE128B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FB2F-7010-4FA6-AE99-1B462860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2435-678F-481E-BF26-A202F9DE128B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FB2F-7010-4FA6-AE99-1B462860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2435-678F-481E-BF26-A202F9DE128B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FB2F-7010-4FA6-AE99-1B462860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848" y="450054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5848" y="250029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2435-678F-481E-BF26-A202F9DE128B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FB2F-7010-4FA6-AE99-1B462860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8" y="1252027"/>
            <a:ext cx="3157538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1252027"/>
            <a:ext cx="315756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2435-678F-481E-BF26-A202F9DE128B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FB2F-7010-4FA6-AE99-1B462860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2435-678F-481E-BF26-A202F9DE128B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FB2F-7010-4FA6-AE99-1B462860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2435-678F-481E-BF26-A202F9DE128B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FB2F-7010-4FA6-AE99-1B462860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2435-678F-481E-BF26-A202F9DE128B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FB2F-7010-4FA6-AE99-1B462860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69940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40158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2435-678F-481E-BF26-A202F9DE128B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FB2F-7010-4FA6-AE99-1B462860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2435-678F-481E-BF26-A202F9DE128B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FB2F-7010-4FA6-AE99-1B462860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:\графика\мультики\Ru_mult\Русские\Buratino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500694"/>
            <a:ext cx="3429000" cy="3643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0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32" y="1214415"/>
            <a:ext cx="5857916" cy="5786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0" y="7572396"/>
            <a:ext cx="150019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D12435-678F-481E-BF26-A202F9DE128B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43248" y="8442885"/>
            <a:ext cx="350046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143512" y="7572396"/>
            <a:ext cx="151805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B5FB2F-7010-4FA6-AE99-1B462860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2">
              <a:lumMod val="75000"/>
            </a:schemeClr>
          </a:solidFill>
          <a:effectLst/>
          <a:latin typeface="Minion Pro C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zakon.rada.gov.ua/go/z1341-1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c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512"/>
            <a:ext cx="6858000" cy="9144000"/>
          </a:xfrm>
          <a:prstGeom prst="rect">
            <a:avLst/>
          </a:prstGeom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3528"/>
            <a:ext cx="6858000" cy="67894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1480" y="761955"/>
            <a:ext cx="5929354" cy="61709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3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Департамент освіти</a:t>
            </a:r>
            <a:r>
              <a:rPr lang="en-US" sz="23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3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Вінницької міської ради</a:t>
            </a:r>
          </a:p>
          <a:p>
            <a:pPr algn="ctr"/>
            <a:r>
              <a:rPr lang="uk-UA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Міський методичний кабінет </a:t>
            </a:r>
          </a:p>
          <a:p>
            <a:pPr algn="ctr"/>
            <a:endParaRPr lang="en-US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Робочий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календар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вперше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призначеного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ласного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ерівника</a:t>
            </a: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Укладач : методист </a:t>
            </a:r>
          </a:p>
          <a:p>
            <a:pPr algn="ctr"/>
            <a:r>
              <a:rPr lang="uk-UA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з виховної роботи</a:t>
            </a:r>
            <a:r>
              <a:rPr lang="en-US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uk-UA" b="1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Побережна І.В.</a:t>
            </a:r>
            <a:endParaRPr lang="ru-RU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43182" y="7012029"/>
            <a:ext cx="1800200" cy="2131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 rot="20354117">
            <a:off x="3285493" y="6546413"/>
            <a:ext cx="5565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   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c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64704" y="730025"/>
            <a:ext cx="58326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КВІТЕНЬ</a:t>
            </a:r>
            <a:endParaRPr kumimoji="0" lang="uk-UA" sz="32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8920" y="6012160"/>
            <a:ext cx="18722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70821" y="1607113"/>
            <a:ext cx="5826531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Створення  необхідних  умов  для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фізичного  розвитку  школярів,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збереження та зміцнення  їхнього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здоров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8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Використання  новітніх</a:t>
            </a:r>
            <a:endParaRPr lang="uk-UA" sz="2800" baseline="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ехнологій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 виховній  роботі.</a:t>
            </a:r>
            <a:endParaRPr kumimoji="0" lang="uk-UA" sz="28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80728" y="1012250"/>
            <a:ext cx="587727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ТРАВЕНЬ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Гуманізація  навчально-виховного  </a:t>
            </a:r>
          </a:p>
          <a:p>
            <a:pPr marL="92075" marR="0" lvl="0" indent="-92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Процесу, як важлива умова</a:t>
            </a:r>
            <a:r>
              <a:rPr kumimoji="0" lang="uk-UA" sz="28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співробітництва вчителя і учня</a:t>
            </a:r>
            <a:endParaRPr kumimoji="0" lang="uk-UA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uk-UA" sz="28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Творча  програма  класного  керівника 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      </a:t>
            </a:r>
            <a:endParaRPr kumimoji="0" lang="uk-UA" sz="2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Рисунок1c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8670" y="755576"/>
            <a:ext cx="592933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ТРАВЕНЬ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3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Гуманізація  навчально-виховного  </a:t>
            </a:r>
          </a:p>
          <a:p>
            <a:pPr marL="92075" lvl="0" indent="-92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процесу як важлива умова</a:t>
            </a:r>
          </a:p>
          <a:p>
            <a:pPr marL="92075" lvl="0" indent="-92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співробітництва вчителя і учня.</a:t>
            </a:r>
          </a:p>
          <a:p>
            <a:pPr marL="92075" lvl="0" indent="-92075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uk-UA" sz="28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Творча  програма  класного  керівника </a:t>
            </a:r>
            <a:r>
              <a:rPr lang="uk-UA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       </a:t>
            </a:r>
            <a:endParaRPr lang="uk-UA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pereschepino1.klasna.com/uploads/editor/2030/382770/sitepage_34/images/vpke_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0928" y="6300192"/>
            <a:ext cx="18002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c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5794" y="500034"/>
            <a:ext cx="57150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Взаємодія  класного  керівника  з  батьками класу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uk-UA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Форми зв'язку школи і сім'ї"/>
          <p:cNvPicPr/>
          <p:nvPr/>
        </p:nvPicPr>
        <p:blipFill>
          <a:blip r:embed="rId3" cstate="print"/>
          <a:srcRect t="11905" b="5844"/>
          <a:stretch>
            <a:fillRect/>
          </a:stretch>
        </p:blipFill>
        <p:spPr bwMode="auto">
          <a:xfrm>
            <a:off x="188640" y="2000232"/>
            <a:ext cx="6669360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iakivka-zosh.edukit.vn.ua/files2/images/49888877_konkurs.jpg?size=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7152" y="7092280"/>
            <a:ext cx="1741122" cy="164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80728" y="1012250"/>
            <a:ext cx="587727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ТРАВЕНЬ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Гуманізація  навчально-виховного  </a:t>
            </a:r>
          </a:p>
          <a:p>
            <a:pPr marL="92075" marR="0" lvl="0" indent="-92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Процесу, як важлива умова</a:t>
            </a:r>
            <a:r>
              <a:rPr kumimoji="0" lang="uk-UA" sz="28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співробітництва вчителя і учня</a:t>
            </a:r>
            <a:endParaRPr kumimoji="0" lang="uk-UA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uk-UA" sz="28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Творча  програма  класного  керівника 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      </a:t>
            </a:r>
            <a:endParaRPr kumimoji="0" lang="uk-UA" sz="2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Рисунок1c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7232" y="357158"/>
            <a:ext cx="564360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660066"/>
                </a:solidFill>
                <a:cs typeface="Times New Roman" pitchFamily="18" charset="0"/>
              </a:rPr>
              <a:t>Золоті правила  класного керівника</a:t>
            </a:r>
          </a:p>
          <a:p>
            <a:endParaRPr lang="uk-UA" sz="20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Учитель має бути особистістю, яка приваблює дітей.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Учитель повинен викликати любов та повагу дітей до себе,  бути у стосунках з ними чесним і відвертим.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Учитель має бути веселим і жартівливим.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Учитель має раціонально використовувати свій час.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Учитель має бути доброзичливим.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Учитель має постійно вдосконалюватись, розширювати свій кругозір.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Гасло вчителя: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„Пізнай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самого себе і допоможи в цьому своїм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учням”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Учитель повинен реалізувати індивідуальний підхід до дитини, вміти її вислухати.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Учитель має створити колектив, у якому панують доброзичливі стосунки.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Учитель має любити, захищати дитину, поважати її почуття.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9" descr="http://3.bp.blogspot.com/-hPiaEmfueIQ/UUqxMSIsfiI/AAAAAAAAHBQ/Mm_PkhH5qPQ/s1600/p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12" y="7572396"/>
            <a:ext cx="1271445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80728" y="1012250"/>
            <a:ext cx="587727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ТРАВЕНЬ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Гуманізація  навчально-виховного  </a:t>
            </a:r>
          </a:p>
          <a:p>
            <a:pPr marL="92075" marR="0" lvl="0" indent="-92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Процесу, як важлива умова</a:t>
            </a:r>
            <a:r>
              <a:rPr kumimoji="0" lang="uk-UA" sz="28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співробітництва вчителя і учня</a:t>
            </a:r>
            <a:endParaRPr kumimoji="0" lang="uk-UA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uk-UA" sz="28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Творча  програма  класного  керівника 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      </a:t>
            </a:r>
            <a:endParaRPr kumimoji="0" lang="uk-UA" sz="2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Рисунок1c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5860" y="714349"/>
            <a:ext cx="50006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610061"/>
                </a:solidFill>
                <a:latin typeface="Times New Roman" pitchFamily="18" charset="0"/>
                <a:cs typeface="Times New Roman" pitchFamily="18" charset="0"/>
              </a:rPr>
              <a:t>Виховання: взаємодія  з родиною  школяра</a:t>
            </a:r>
            <a:endParaRPr lang="en-US" sz="3200" i="1" dirty="0">
              <a:solidFill>
                <a:srgbClr val="6100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svitppt.com.ua/images/29/28017/770/img48.jpg"/>
          <p:cNvPicPr>
            <a:picLocks noChangeAspect="1" noChangeArrowheads="1"/>
          </p:cNvPicPr>
          <p:nvPr/>
        </p:nvPicPr>
        <p:blipFill>
          <a:blip r:embed="rId3" cstate="print"/>
          <a:srcRect l="2053" t="9589" r="-598"/>
          <a:stretch>
            <a:fillRect/>
          </a:stretch>
        </p:blipFill>
        <p:spPr bwMode="auto">
          <a:xfrm>
            <a:off x="103910" y="2143108"/>
            <a:ext cx="6754138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80728" y="1012250"/>
            <a:ext cx="587727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ТРАВЕНЬ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Гуманізація  навчально-виховного  </a:t>
            </a:r>
          </a:p>
          <a:p>
            <a:pPr marL="92075" marR="0" lvl="0" indent="-92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Процесу, як важлива умова</a:t>
            </a:r>
            <a:r>
              <a:rPr kumimoji="0" lang="uk-UA" sz="28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співробітництва вчителя і учня</a:t>
            </a:r>
            <a:endParaRPr kumimoji="0" lang="uk-UA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uk-UA" sz="28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Творча  програма  класного  керівника 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      </a:t>
            </a:r>
            <a:endParaRPr kumimoji="0" lang="uk-UA" sz="2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Рисунок1c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46"/>
            <a:ext cx="7018760" cy="9358346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/>
        </p:nvGraphicFramePr>
        <p:xfrm>
          <a:off x="-285776" y="1714480"/>
          <a:ext cx="714377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714488" y="500034"/>
            <a:ext cx="4071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Нові  форми  групової  роботи  з  дітьми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339071">
            <a:off x="3921237" y="7339427"/>
            <a:ext cx="1295400" cy="1343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c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81003"/>
            <a:ext cx="7143752" cy="95250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0174" y="500034"/>
            <a:ext cx="507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Модель  діяльності  класного  керівника</a:t>
            </a:r>
            <a:endParaRPr lang="en-US" sz="3200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image.slidesharecdn.com/random-130110041614-phpapp02/95/-7-638.jpg?cb=1357791418"/>
          <p:cNvPicPr>
            <a:picLocks noChangeAspect="1" noChangeArrowheads="1"/>
          </p:cNvPicPr>
          <p:nvPr/>
        </p:nvPicPr>
        <p:blipFill>
          <a:blip r:embed="rId3" cstate="print"/>
          <a:srcRect l="9483" t="17224" r="3526" b="4488"/>
          <a:stretch>
            <a:fillRect/>
          </a:stretch>
        </p:blipFill>
        <p:spPr bwMode="auto">
          <a:xfrm>
            <a:off x="285729" y="1857356"/>
            <a:ext cx="6572271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c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496"/>
            <a:ext cx="6858000" cy="9144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94" y="1071538"/>
            <a:ext cx="57864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  порядок  проведення  </a:t>
            </a:r>
          </a:p>
          <a:p>
            <a:pPr marL="514350" indent="-514350" algn="ctr"/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навчальних  екскурсій </a:t>
            </a:r>
          </a:p>
          <a:p>
            <a:pPr marL="514350" indent="-514350" algn="ctr"/>
            <a:endParaRPr lang="ru-RU" sz="2400" i="1" dirty="0" smtClean="0"/>
          </a:p>
        </p:txBody>
      </p:sp>
      <p:pic>
        <p:nvPicPr>
          <p:cNvPr id="5" name="Рисунок 7" descr="http://www.nashdim-vol.narod.ru/g_2012/konkurs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2" y="6858016"/>
            <a:ext cx="18526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14422" y="2786050"/>
            <a:ext cx="47149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Інструкція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щодо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організації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 та 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проведення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екскурсій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і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подорожей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з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учнівською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та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студентською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молоддю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МОН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 Наказ,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Інструкція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02.10.2014 № 1124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c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81003"/>
            <a:ext cx="7143752" cy="95250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56" y="1714480"/>
            <a:ext cx="464347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досконале знання предмета;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емоційно виразний голос;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чітка дикція;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сучасність поглядів;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креативність;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доброзичливість;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урівноваженість;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тактовність;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відповідальність;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справедливість;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демократичність;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почуття гумору;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акторський хист;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витончений естетичний смак;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охайність;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вільне користування ІКТ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тощо.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50" y="428596"/>
            <a:ext cx="4357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Портрет </a:t>
            </a:r>
            <a:r>
              <a:rPr lang="ru-RU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класного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керівника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s019.radikal.ru/i642/1310/12/f24837bcdf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8" y="6858016"/>
            <a:ext cx="20716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c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496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c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3" name="Picture 9" descr="http://klasnaocinka.com.ua/uploads/editor/2470/146476/blog_/images/cke_1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1700" y="928662"/>
            <a:ext cx="46863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http://diakivka-zosh.edukit.vn.ua/files2/images/49888877_konkurs.jpg?size=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70" y="4286248"/>
            <a:ext cx="4698672" cy="333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c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81003"/>
            <a:ext cx="7143752" cy="9525003"/>
          </a:xfrm>
          <a:prstGeom prst="rect">
            <a:avLst/>
          </a:prstGeom>
        </p:spPr>
      </p:pic>
      <p:pic>
        <p:nvPicPr>
          <p:cNvPr id="7" name="Рисунок 7" descr="http://school28.com.ua/wp-content/themes/theme1459/images/header-imag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8" y="2714612"/>
            <a:ext cx="657227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00108" y="1357290"/>
            <a:ext cx="5572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Бажаю творчих  успіхів</a:t>
            </a: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c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496"/>
            <a:ext cx="6858000" cy="9144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36712" y="770967"/>
            <a:ext cx="583069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ВЕРЕСЕНЬ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Методичні рекомендації щодо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планування роботи класного</a:t>
            </a:r>
            <a:endParaRPr lang="uk-UA" sz="2800" baseline="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керівника.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Планування  виховної  роботи  </a:t>
            </a: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 класним  колективом.</a:t>
            </a: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Аспекти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виховної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малодосвіченого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класного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івника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uk-UA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2" y="6572264"/>
            <a:ext cx="1795640" cy="222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c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64704" y="971600"/>
            <a:ext cx="5917616" cy="501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ЖОВТЕНЬ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280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педагогічна</a:t>
            </a: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компетентність класного</a:t>
            </a:r>
            <a:r>
              <a:rPr kumimoji="0" lang="uk-UA" sz="280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керівника.</a:t>
            </a: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80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Оформлення  класних  куточків,</a:t>
            </a:r>
            <a:r>
              <a:rPr kumimoji="0" lang="uk-UA" sz="280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літописів.</a:t>
            </a: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80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  порядок  проведення  </a:t>
            </a: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навчальних  екскурсій .</a:t>
            </a:r>
            <a:endParaRPr kumimoji="0" lang="uk-UA" sz="280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896" y="6228184"/>
            <a:ext cx="1800200" cy="269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c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64704" y="719136"/>
            <a:ext cx="583264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ЛИСТОПАД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Організація  роботи  класного  керівника  з профілактики  відхилень 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поведінці  учнів. </a:t>
            </a:r>
            <a:endParaRPr lang="uk-UA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Мистецтво робити зауваження.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Взаємодія  класного  керівника  з  батьками класу.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6912" y="6516216"/>
            <a:ext cx="1440160" cy="2351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c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36712" y="357158"/>
            <a:ext cx="602128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ГРУДЕНЬ</a:t>
            </a:r>
            <a:endParaRPr kumimoji="0" lang="uk-UA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Практикум  для  класних  керівників</a:t>
            </a:r>
            <a:r>
              <a:rPr kumimoji="0" lang="uk-UA" sz="28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щодо  визначення  способу  </a:t>
            </a:r>
            <a:r>
              <a:rPr kumimoji="0" lang="uk-UA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язання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запропонованої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проблемної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ситуаціїї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Вивчення  індивідуальних  особливостей  учнів,  їхніх  інтересів,  потреб.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571500" marR="0" lvl="0" indent="-571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 Методи  виховання школярів.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Основні  напрями, завдання  і  орієнтовні  форми.</a:t>
            </a:r>
            <a:endParaRPr kumimoji="0" lang="uk-UA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0928" y="6803740"/>
            <a:ext cx="1734462" cy="2016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c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08720" y="611561"/>
            <a:ext cx="5651876" cy="579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uk-UA" sz="24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СІЧЕНЬ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Самоаналіз виховної  діяльності.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8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Робота  класного  керівника  з  активом  класу.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8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– циклограма   виховної  роботи.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endParaRPr lang="uk-UA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Золоті правила класного керівника.</a:t>
            </a:r>
            <a:endParaRPr kumimoji="0" lang="uk-UA" sz="28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school42.klasna.com/uploads/editor/1742/375826/sitepage_40/images/5f8350820dd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4904" y="7020272"/>
            <a:ext cx="2322849" cy="17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c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64704" y="755576"/>
            <a:ext cx="58326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ЛЮТИЙ</a:t>
            </a:r>
            <a:endParaRPr kumimoji="0" lang="uk-UA" sz="32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64704" y="1785918"/>
            <a:ext cx="576064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  роботи  класного  керівника  в  сучасній  школі.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uk-UA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Творчість:  шляхи  звільнення  від  стереотипів  і  шаблонів.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kumimoji="0" lang="uk-UA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Методика  підготовки  та  проведення  класних  виховних  заходів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shgpi.edu.ru/biblioteka/forum/img/nashi_daty/i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896" y="6156176"/>
            <a:ext cx="208823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c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64704" y="785786"/>
            <a:ext cx="58326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БЕРЕЗЕНЬ</a:t>
            </a:r>
            <a:endParaRPr kumimoji="0" lang="uk-UA" sz="32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4904" y="6384032"/>
            <a:ext cx="21602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836712" y="1763688"/>
            <a:ext cx="5832648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Виховання: взаємодія  з родиною  школяра 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uk-UA" sz="280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Нові  форми  групової  роботи  з  дітьми.  </a:t>
            </a:r>
            <a:endParaRPr lang="uk-UA" sz="28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80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 Модель  діяльності  класного  керівника.</a:t>
            </a:r>
            <a:endParaRPr kumimoji="0" lang="uk-UA" sz="280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762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A8073BD-6B47-4139-A2FC-0EB3C5401B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TS030007625</Template>
  <TotalTime>1957</TotalTime>
  <Words>577</Words>
  <Application>Microsoft Office PowerPoint</Application>
  <PresentationFormat>Экран (4:3)</PresentationFormat>
  <Paragraphs>152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TS030007625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Картинный ДИКТАНТ.</dc:title>
  <dc:creator>Татьяна</dc:creator>
  <cp:lastModifiedBy>User7</cp:lastModifiedBy>
  <cp:revision>188</cp:revision>
  <dcterms:created xsi:type="dcterms:W3CDTF">2011-10-13T09:24:44Z</dcterms:created>
  <dcterms:modified xsi:type="dcterms:W3CDTF">2015-11-09T13:05:26Z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TC030007625</vt:lpwstr>
  </property>
</Properties>
</file>