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3" r:id="rId4"/>
    <p:sldId id="271" r:id="rId5"/>
    <p:sldId id="272" r:id="rId6"/>
    <p:sldId id="275" r:id="rId7"/>
    <p:sldId id="276" r:id="rId8"/>
    <p:sldId id="269" r:id="rId9"/>
    <p:sldId id="270" r:id="rId10"/>
    <p:sldId id="268" r:id="rId11"/>
    <p:sldId id="274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CC66"/>
    <a:srgbClr val="009999"/>
    <a:srgbClr val="FF99CC"/>
    <a:srgbClr val="FF00FF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63" d="100"/>
          <a:sy n="63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C516-29AA-438D-862E-2723100C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A0AB-EE54-42C9-8CF5-55A9442CE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2F28-9302-4B73-94EB-E5C81FE51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848600" cy="4144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1845-A437-4791-84A4-E59E6576E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CBC17-9B89-4958-B83D-F4AC09789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777B7-E4F2-4DB1-8924-9431E9541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33F5-4627-4A63-AD5A-4111759D9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39CFA-F5F2-4336-BAC5-B8ABED1D7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1503-36A4-43B8-B136-28637FA94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97AD-9359-4254-8AED-3580368A9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1A954-3376-4D2B-BF49-06C8583F5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6596-5A00-495F-ADA9-05C82B2E8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8BF9FA6-F758-4CCA-B011-E3DB09B4C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63" y="2500313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uk-UA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Ян </a:t>
            </a:r>
            <a:r>
              <a:rPr lang="uk-UA" sz="6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Бжехва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3076" name="Picture 4" descr="C:\Documents and Settings\museum\Рабочий стол\bzhekh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85926"/>
            <a:ext cx="2622069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28750" y="3357563"/>
            <a:ext cx="371475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14438" y="3500438"/>
            <a:ext cx="421481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5400" b="1" i="1" dirty="0"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Jan Brzechwa</a:t>
            </a:r>
            <a:endParaRPr lang="ru-RU" sz="5400" b="1" dirty="0">
              <a:solidFill>
                <a:srgbClr val="FF0000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museum\Рабочий стол\240px-Chrzaszcz2.JPG"/>
          <p:cNvPicPr>
            <a:picLocks noChangeAspect="1" noChangeArrowheads="1"/>
          </p:cNvPicPr>
          <p:nvPr/>
        </p:nvPicPr>
        <p:blipFill>
          <a:blip r:embed="rId2"/>
          <a:srcRect l="20856" r="22993"/>
          <a:stretch>
            <a:fillRect/>
          </a:stretch>
        </p:blipFill>
        <p:spPr bwMode="auto">
          <a:xfrm>
            <a:off x="857250" y="2071688"/>
            <a:ext cx="27813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625" y="571500"/>
            <a:ext cx="835818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Пам'ятник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ЖУКУ –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літературному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герою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Яна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Бжехви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3643313" y="2143125"/>
            <a:ext cx="49291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Щебжешин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Szczebrzeszyn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Польща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Відоме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скоромовці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Яна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Бжехви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Szczebrzeszynie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chrząszcz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brzmi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trzcinie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Перекладацька діяльність </a:t>
            </a:r>
            <a:br>
              <a:rPr lang="uk-U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Яна </a:t>
            </a:r>
            <a:r>
              <a:rPr lang="uk-UA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Бжехви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500438" y="4357688"/>
            <a:ext cx="50720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Перекладав твори А.Пушкіна, А.Чехова, Ільфа </a:t>
            </a:r>
          </a:p>
          <a:p>
            <a:pPr algn="ctr"/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Петрова, В.Маяковского</a:t>
            </a:r>
          </a:p>
        </p:txBody>
      </p:sp>
      <p:pic>
        <p:nvPicPr>
          <p:cNvPr id="23554" name="Picture 2" descr="C:\Documents and Settings\museum\Рабочий стол\phot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1721398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555" name="Picture 3" descr="C:\Documents and Settings\museum\Рабочий стол\photo2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071678"/>
            <a:ext cx="1917384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556" name="Picture 4" descr="C:\Documents and Settings\museum\Рабочий стол\mayakovski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71876"/>
            <a:ext cx="1946144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557" name="Picture 5" descr="C:\Documents and Settings\museum\Рабочий стол\40-1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2071678"/>
            <a:ext cx="3112185" cy="2309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4857750" y="4286250"/>
            <a:ext cx="3643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Місце смерті: 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Варшава, Польща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571500"/>
            <a:ext cx="7929562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Військове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кладовище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Повонзки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у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Варшаві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Cmentarz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Wojskowy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Powązkach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Прямоугольник 8"/>
          <p:cNvSpPr>
            <a:spLocks noChangeArrowheads="1"/>
          </p:cNvSpPr>
          <p:nvPr/>
        </p:nvSpPr>
        <p:spPr bwMode="auto">
          <a:xfrm>
            <a:off x="642938" y="200025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r>
              <a:rPr lang="ru-RU" sz="3200" b="1">
                <a:latin typeface="Times New Roman" pitchFamily="18" charset="0"/>
                <a:cs typeface="Times New Roman" pitchFamily="18" charset="0"/>
              </a:rPr>
              <a:t>Дата смерті: </a:t>
            </a:r>
          </a:p>
          <a:p>
            <a:pPr algn="ctr" fontAlgn="t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липня 1966 (67 років)</a:t>
            </a:r>
          </a:p>
        </p:txBody>
      </p:sp>
      <p:pic>
        <p:nvPicPr>
          <p:cNvPr id="14341" name="Picture 30" descr="C:\Documents and Settings\museum\Рабочий стол\240px-Powazki_wojskowe_brama_glowna.JPG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143500" y="2071688"/>
            <a:ext cx="31432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31" descr="C:\Documents and Settings\museum\Рабочий стол\16a291a74729fd0358d26a35953f111b_180x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143248"/>
            <a:ext cx="2143140" cy="2571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Віктор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Лесман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Wiktor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Lesman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86000" y="1143000"/>
            <a:ext cx="4572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6" descr="C:\Documents and Settings\museum\Рабочий стол\13361232508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3814245" cy="2372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01" name="Прямоугольник 10"/>
          <p:cNvSpPr>
            <a:spLocks noChangeArrowheads="1"/>
          </p:cNvSpPr>
          <p:nvPr/>
        </p:nvSpPr>
        <p:spPr bwMode="auto">
          <a:xfrm>
            <a:off x="714375" y="4500563"/>
            <a:ext cx="7715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ru-RU" sz="3200" b="1">
                <a:latin typeface="Times New Roman" pitchFamily="18" charset="0"/>
                <a:cs typeface="Times New Roman" pitchFamily="18" charset="0"/>
              </a:rPr>
              <a:t>Місце народження: </a:t>
            </a:r>
            <a:r>
              <a:rPr lang="uk-UA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Жмеринка, Україна</a:t>
            </a:r>
          </a:p>
          <a:p>
            <a:pPr fontAlgn="t"/>
            <a:r>
              <a:rPr lang="uk-UA" sz="3200" b="1">
                <a:latin typeface="Times New Roman" pitchFamily="18" charset="0"/>
                <a:cs typeface="Times New Roman" pitchFamily="18" charset="0"/>
              </a:rPr>
              <a:t>Національність:</a:t>
            </a:r>
            <a:r>
              <a:rPr lang="uk-UA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польський єврей</a:t>
            </a:r>
            <a:endParaRPr lang="ru-RU" sz="32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11"/>
          <p:cNvSpPr>
            <a:spLocks noChangeArrowheads="1"/>
          </p:cNvSpPr>
          <p:nvPr/>
        </p:nvSpPr>
        <p:spPr bwMode="auto">
          <a:xfrm>
            <a:off x="4857750" y="2571750"/>
            <a:ext cx="3643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r>
              <a:rPr lang="ru-RU" sz="3200" b="1">
                <a:latin typeface="Times New Roman" pitchFamily="18" charset="0"/>
                <a:cs typeface="Times New Roman" pitchFamily="18" charset="0"/>
              </a:rPr>
              <a:t>Дата народження:</a:t>
            </a:r>
          </a:p>
          <a:p>
            <a:pPr algn="ctr" fontAlgn="t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 серпня 1898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Освіта Яна </a:t>
            </a:r>
            <a:r>
              <a:rPr lang="uk-UA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Бжехви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4000500" y="2000250"/>
            <a:ext cx="4500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Науково-виховний заклад отців-єзуїтів </a:t>
            </a:r>
          </a:p>
          <a:p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 Хирові 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(Львівська обл). </a:t>
            </a:r>
            <a:endParaRPr lang="ru-RU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pic>
        <p:nvPicPr>
          <p:cNvPr id="5124" name="Picture 2" descr="C:\Documents and Settings\museum\Рабочий стол\Хирівський_конвікт_19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071688"/>
            <a:ext cx="3214687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714375" y="4143375"/>
            <a:ext cx="4286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Юридичний факультет Варшавського університету.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3" descr="C:\Documents and Settings\museum\Рабочий стол\Varshavskiy-universitet.jpg"/>
          <p:cNvPicPr>
            <a:picLocks noChangeAspect="1" noChangeArrowheads="1"/>
          </p:cNvPicPr>
          <p:nvPr/>
        </p:nvPicPr>
        <p:blipFill>
          <a:blip r:embed="rId3"/>
          <a:srcRect b="10344"/>
          <a:stretch>
            <a:fillRect/>
          </a:stretch>
        </p:blipFill>
        <p:spPr bwMode="auto">
          <a:xfrm>
            <a:off x="5000625" y="3786188"/>
            <a:ext cx="33956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15300" cy="1143000"/>
          </a:xfrm>
        </p:spPr>
        <p:txBody>
          <a:bodyPr/>
          <a:lstStyle/>
          <a:p>
            <a:pPr>
              <a:defRPr/>
            </a:pP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Рід діяльності Яна </a:t>
            </a:r>
            <a:r>
              <a:rPr lang="uk-UA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Бжехви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2" descr="C:\Documents and Settings\museum\Рабочий стол\yan_bzheh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947863"/>
            <a:ext cx="2786063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642938" y="2357438"/>
            <a:ext cx="4857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письменник,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сценарист,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перекладач</a:t>
            </a:r>
          </a:p>
          <a:p>
            <a:pPr algn="ctr"/>
            <a:endParaRPr lang="uk-UA" sz="36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>
                <a:latin typeface="Times New Roman" pitchFamily="18" charset="0"/>
                <a:cs typeface="Times New Roman" pitchFamily="18" charset="0"/>
              </a:rPr>
              <a:t>Мова творів: </a:t>
            </a:r>
            <a:r>
              <a:rPr lang="uk-UA" sz="36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польська</a:t>
            </a:r>
          </a:p>
          <a:p>
            <a:pPr algn="ctr"/>
            <a:endParaRPr lang="ru-RU" sz="36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Псевдонім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Бжехва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значить «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жартівник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балакун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інше значення – </a:t>
            </a:r>
            <a:r>
              <a:rPr lang="uk-UA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“стріла”</a:t>
            </a:r>
            <a: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Documents and Settings\museum\Рабочий стол\mini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143125"/>
            <a:ext cx="2500313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3357563" y="1857375"/>
            <a:ext cx="52149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Дебютував як літератор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початку 20-х років 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 дописувач різних гумористичних журналів, у петроградському «Штандарті» 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в київському виданні «Українське колосся»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C:\Documents and Settings\museum\Рабочий стол\cover_2416.jpg"/>
          <p:cNvPicPr>
            <a:picLocks noChangeAspect="1" noChangeArrowheads="1"/>
          </p:cNvPicPr>
          <p:nvPr/>
        </p:nvPicPr>
        <p:blipFill>
          <a:blip r:embed="rId2"/>
          <a:srcRect t="4245" b="2357"/>
          <a:stretch>
            <a:fillRect/>
          </a:stretch>
        </p:blipFill>
        <p:spPr bwMode="auto">
          <a:xfrm>
            <a:off x="1428728" y="2071678"/>
            <a:ext cx="2357430" cy="324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C:\Documents and Settings\museum\Рабочий стол\2974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071678"/>
            <a:ext cx="2218773" cy="31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681022"/>
          </a:xfrm>
        </p:spPr>
        <p:txBody>
          <a:bodyPr/>
          <a:lstStyle/>
          <a:p>
            <a:pPr>
              <a:defRPr/>
            </a:pPr>
            <a:r>
              <a:rPr lang="en-US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Akademia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Kleksa</a:t>
            </a:r>
            <a:r>
              <a:rPr lang="uk-UA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(1946)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Найбільшу популярність письменнику принесли казки про пана Ляпку (Кляксу)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знову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пана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Ляпку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(Кляксу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)…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429000" y="2571750"/>
            <a:ext cx="23574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«Подорожі пана Ляпки» (1961) </a:t>
            </a:r>
          </a:p>
          <a:p>
            <a:pPr algn="ctr">
              <a:buFont typeface="Wingdings" pitchFamily="2" charset="2"/>
              <a:buChar char="v"/>
            </a:pP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«Тріумф пана Ляпки» (1965)</a:t>
            </a:r>
          </a:p>
        </p:txBody>
      </p:sp>
      <p:pic>
        <p:nvPicPr>
          <p:cNvPr id="9220" name="Picture 2" descr="C:\Documents and Settings\museum\Рабочий стол\6134-putpk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071688"/>
            <a:ext cx="26511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Группа 6"/>
          <p:cNvGrpSpPr>
            <a:grpSpLocks/>
          </p:cNvGrpSpPr>
          <p:nvPr/>
        </p:nvGrpSpPr>
        <p:grpSpPr bwMode="auto">
          <a:xfrm>
            <a:off x="5429250" y="2143125"/>
            <a:ext cx="3357563" cy="3643313"/>
            <a:chOff x="6854011" y="2571744"/>
            <a:chExt cx="3217480" cy="3214710"/>
          </a:xfrm>
        </p:grpSpPr>
        <p:pic>
          <p:nvPicPr>
            <p:cNvPr id="9222" name="Picture 3" descr="C:\Documents and Settings\museum\Рабочий стол\img_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15206" y="2571744"/>
              <a:ext cx="2434184" cy="32147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/>
          </p:nvSpPr>
          <p:spPr>
            <a:xfrm rot="20449304">
              <a:off x="6854011" y="4431074"/>
              <a:ext cx="3217480" cy="9541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Триумф </a:t>
              </a:r>
            </a:p>
            <a:p>
              <a:pPr algn="ctr">
                <a:defRPr/>
              </a:pPr>
              <a:r>
                <a:rPr lang="ru-RU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пана Кляксы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38" y="571500"/>
            <a:ext cx="78581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казки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 пана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Ляпку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екранізовані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Кшиштофом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Градовським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714375" y="2571750"/>
            <a:ext cx="77152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Роки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екранізації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1984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пана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Ляпки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1986 —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пана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Ляпки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1989 — «Пан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Ляпка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космосі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2001 — «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Тріумф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пана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Ляпки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C:\Documents and Settings\museum\Рабочий стол\0_7a8ad_fc9eede1_L.jpg"/>
          <p:cNvPicPr>
            <a:picLocks noChangeAspect="1" noChangeArrowheads="1"/>
          </p:cNvPicPr>
          <p:nvPr/>
        </p:nvPicPr>
        <p:blipFill>
          <a:blip r:embed="rId2"/>
          <a:srcRect l="12280" r="3510"/>
          <a:stretch>
            <a:fillRect/>
          </a:stretch>
        </p:blipFill>
        <p:spPr bwMode="auto">
          <a:xfrm>
            <a:off x="785813" y="2120900"/>
            <a:ext cx="3500437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C:\Documents and Settings\museum\Рабочий стол\0_7a8b8_114df3e4_X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642938"/>
            <a:ext cx="3071813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 descr="C:\Documents and Settings\museum\Рабочий стол\0_7a8b8_114df3e4_X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2894013"/>
            <a:ext cx="3351212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38" y="500063"/>
            <a:ext cx="47148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Бергамотських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островах (1965)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1000</TotalTime>
  <Words>141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10069046</vt:lpstr>
      <vt:lpstr>Слайд 1</vt:lpstr>
      <vt:lpstr>Ян Віктор Лесман  Jan Wiktor Lesman</vt:lpstr>
      <vt:lpstr>Освіта Яна Бжехви</vt:lpstr>
      <vt:lpstr>Рід діяльності Яна Бжехви</vt:lpstr>
      <vt:lpstr>Псевдонім «Бжехва»  значить «жартівник», «балакун»  (інше значення – “стріла”)</vt:lpstr>
      <vt:lpstr>Akademia Pana Kleksa (1946)</vt:lpstr>
      <vt:lpstr>І знову про пана Ляпку (Кляксу)…</vt:lpstr>
      <vt:lpstr>Слайд 8</vt:lpstr>
      <vt:lpstr>Слайд 9</vt:lpstr>
      <vt:lpstr>Слайд 10</vt:lpstr>
      <vt:lpstr>Перекладацька діяльність  Яна Бжехви</vt:lpstr>
      <vt:lpstr>Слайд 12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muzeum</cp:lastModifiedBy>
  <cp:revision>100</cp:revision>
  <dcterms:created xsi:type="dcterms:W3CDTF">2011-08-18T13:52:20Z</dcterms:created>
  <dcterms:modified xsi:type="dcterms:W3CDTF">2015-10-21T12:25:49Z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