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eds\Desktop\Сучасні технології\-1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44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reds\Desktop\Сучасні технології\-11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69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reds\Desktop\Сучасні технології\-12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69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reds\Desktop\Сучасні технології\-13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31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reds\Desktop\Сучасні технології\-14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31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reds\Desktop\Сучасні технології\-15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31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reds\Desktop\Сучасні технології\-16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31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reds\Desktop\Сучасні технології\-17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31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reds\Desktop\Сучасні технології\-18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31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reds\Desktop\Сучасні технології\-19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31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reds\Desktop\Сучасні технології\-20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31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eds\Desktop\Сучасні технології\-2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87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reds\Desktop\Сучасні технології\-22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31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reds\Desktop\Сучасні технології\-23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31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reds\Desktop\Сучасні технології\-24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31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reds\Desktop\Сучасні технології\-25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31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reds\Desktop\Сучасні технології\-26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31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eds\Desktop\Сучасні технології\-4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87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reds\Desktop\Сучасні технології\-5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87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reds\Desktop\Сучасні технології\-6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87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reds\Desktop\Сучасні технології\-7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69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reds\Desktop\Сучасні технології\-8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69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reds\Desktop\Сучасні технології\-9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69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reds\Desktop\Сучасні технології\-10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69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Экран (4:3)</PresentationFormat>
  <Paragraphs>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reds</dc:creator>
  <cp:lastModifiedBy>reds</cp:lastModifiedBy>
  <cp:revision>3</cp:revision>
  <dcterms:created xsi:type="dcterms:W3CDTF">2018-01-09T09:17:24Z</dcterms:created>
  <dcterms:modified xsi:type="dcterms:W3CDTF">2018-01-09T15:14:02Z</dcterms:modified>
</cp:coreProperties>
</file>